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4B0AB988-2BB9-437B-A2D5-E525534ADC6B}" type="datetimeFigureOut">
              <a:rPr lang="pt-BR" smtClean="0"/>
              <a:t>13/02/2014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197D2921-4871-4E2A-89C9-362270E43E8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Feb</a:t>
            </a:r>
            <a:r>
              <a:rPr lang="pt-BR" dirty="0" smtClean="0"/>
              <a:t> 14, 2014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Valentine´s</a:t>
            </a:r>
            <a:r>
              <a:rPr lang="pt-BR" dirty="0" smtClean="0"/>
              <a:t> Day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137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/>
              <a:t>Sonnet 130</a:t>
            </a:r>
            <a:br>
              <a:rPr lang="en-US" b="1" dirty="0"/>
            </a:br>
            <a:r>
              <a:rPr lang="en-US" sz="3100" dirty="0"/>
              <a:t> </a:t>
            </a:r>
            <a:r>
              <a:rPr lang="en-US" sz="1800" dirty="0"/>
              <a:t>by </a:t>
            </a:r>
            <a:r>
              <a:rPr lang="en-US" sz="1800" dirty="0">
                <a:solidFill>
                  <a:schemeClr val="tx1"/>
                </a:solidFill>
              </a:rPr>
              <a:t>William Shakespeare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dirty="0" smtClean="0"/>
              <a:t>My mistress' eyes are nothing like the sun;</a:t>
            </a:r>
          </a:p>
          <a:p>
            <a:pPr marL="0" indent="0" algn="ctr">
              <a:buNone/>
            </a:pPr>
            <a:r>
              <a:rPr lang="en-US" sz="2000" dirty="0" smtClean="0"/>
              <a:t> Coral is far more red than her lips' red;</a:t>
            </a:r>
          </a:p>
          <a:p>
            <a:pPr marL="0" indent="0" algn="ctr">
              <a:buNone/>
            </a:pPr>
            <a:r>
              <a:rPr lang="en-US" sz="2000" dirty="0" smtClean="0"/>
              <a:t> If snow be white, why then her breasts are dun;</a:t>
            </a:r>
          </a:p>
          <a:p>
            <a:pPr marL="0" indent="0" algn="ctr">
              <a:buNone/>
            </a:pPr>
            <a:r>
              <a:rPr lang="en-US" sz="2000" dirty="0" smtClean="0"/>
              <a:t> If hairs be wires, black wires grow on her head. </a:t>
            </a:r>
          </a:p>
          <a:p>
            <a:pPr marL="0" indent="0" algn="ctr">
              <a:buNone/>
            </a:pPr>
            <a:r>
              <a:rPr lang="en-US" sz="2000" dirty="0" smtClean="0"/>
              <a:t>I have seen roses damasked, red and white, </a:t>
            </a:r>
          </a:p>
          <a:p>
            <a:pPr marL="0" indent="0" algn="ctr">
              <a:buNone/>
            </a:pPr>
            <a:r>
              <a:rPr lang="en-US" sz="2000" dirty="0" smtClean="0"/>
              <a:t>But no such roses see I in her cheeks; </a:t>
            </a:r>
          </a:p>
          <a:p>
            <a:pPr marL="0" indent="0" algn="ctr">
              <a:buNone/>
            </a:pPr>
            <a:r>
              <a:rPr lang="en-US" sz="2000" dirty="0" smtClean="0"/>
              <a:t>And in some perfumes is there more delight </a:t>
            </a:r>
          </a:p>
          <a:p>
            <a:pPr marL="0" indent="0" algn="ctr">
              <a:buNone/>
            </a:pPr>
            <a:r>
              <a:rPr lang="en-US" sz="2000" dirty="0" smtClean="0"/>
              <a:t>Than in the breath that from my mistress reeks. </a:t>
            </a:r>
          </a:p>
          <a:p>
            <a:pPr marL="0" indent="0" algn="ctr">
              <a:buNone/>
            </a:pPr>
            <a:r>
              <a:rPr lang="en-US" sz="2000" dirty="0" smtClean="0"/>
              <a:t>I love to hear her speak, yet well I know</a:t>
            </a:r>
          </a:p>
          <a:p>
            <a:pPr marL="0" indent="0" algn="ctr">
              <a:buNone/>
            </a:pPr>
            <a:r>
              <a:rPr lang="en-US" sz="2000" dirty="0" smtClean="0"/>
              <a:t> That music hath a far more pleasing sound; </a:t>
            </a:r>
          </a:p>
          <a:p>
            <a:pPr marL="0" indent="0" algn="ctr">
              <a:buNone/>
            </a:pPr>
            <a:r>
              <a:rPr lang="en-US" sz="2000" dirty="0" smtClean="0"/>
              <a:t>I grant I never saw a goddess go;</a:t>
            </a:r>
          </a:p>
          <a:p>
            <a:pPr marL="0" indent="0" algn="ctr">
              <a:buNone/>
            </a:pPr>
            <a:r>
              <a:rPr lang="en-US" sz="2000" dirty="0" smtClean="0"/>
              <a:t> My mistress when she walks treads on the ground. </a:t>
            </a:r>
          </a:p>
          <a:p>
            <a:pPr marL="0" indent="0" algn="ctr">
              <a:buNone/>
            </a:pPr>
            <a:r>
              <a:rPr lang="en-US" sz="2000" dirty="0" smtClean="0"/>
              <a:t>And yet, by heaven, I think my love as rare </a:t>
            </a:r>
          </a:p>
          <a:p>
            <a:pPr marL="0" indent="0" algn="ctr">
              <a:buNone/>
            </a:pPr>
            <a:r>
              <a:rPr lang="en-US" sz="2000" dirty="0" smtClean="0"/>
              <a:t>As any she belied with false compare.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28298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TC101790493[[fn=SOHO]]</Template>
  <TotalTime>6</TotalTime>
  <Words>153</Words>
  <Application>Microsoft Office PowerPoint</Application>
  <PresentationFormat>Apresentação na tela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Soho</vt:lpstr>
      <vt:lpstr>Valentine´s Day</vt:lpstr>
      <vt:lpstr> Sonnet 130  by William Shakespeare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Valentine´s Day</dc:title>
  <dc:creator>Diego</dc:creator>
  <cp:lastModifiedBy>Diego</cp:lastModifiedBy>
  <cp:revision>1</cp:revision>
  <dcterms:created xsi:type="dcterms:W3CDTF">2014-02-13T12:19:42Z</dcterms:created>
  <dcterms:modified xsi:type="dcterms:W3CDTF">2014-02-13T12:26:37Z</dcterms:modified>
</cp:coreProperties>
</file>