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Literatura em quadrinhos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Marcel Matias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383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3119" y="4207740"/>
            <a:ext cx="10447436" cy="1499616"/>
          </a:xfrm>
        </p:spPr>
        <p:txBody>
          <a:bodyPr>
            <a:normAutofit/>
          </a:bodyPr>
          <a:lstStyle/>
          <a:p>
            <a:r>
              <a:rPr lang="pt-BR" sz="1100" dirty="0"/>
              <a:t>TODO MUNDO TEM AQUELE LIVRO QUE LEU NA INFÂNCIA E NUNCA MAIS ESQUECEU, NÃO É? - TIRINHA PRODUZIDA PELO ARTISTA ARGENTINO LINIERS</a:t>
            </a:r>
          </a:p>
        </p:txBody>
      </p:sp>
      <p:pic>
        <p:nvPicPr>
          <p:cNvPr id="1026" name="Picture 2" descr="Todo mundo tem aquele livro que leu na infÃ¢ncia e nunca mais esqueceu, nÃ£o Ã©? - Tirinha produzida pelo artista argentino Liniers (Foto: ReproduÃ§Ã£o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626" y="750165"/>
            <a:ext cx="9144000" cy="345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52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9010" y="4118320"/>
            <a:ext cx="9720072" cy="1499616"/>
          </a:xfrm>
        </p:spPr>
        <p:txBody>
          <a:bodyPr>
            <a:normAutofit/>
          </a:bodyPr>
          <a:lstStyle/>
          <a:p>
            <a:r>
              <a:rPr lang="pt-BR" sz="1100" dirty="0"/>
              <a:t>ESSA É PARA AQUELES QUE VIAJAM COM OS PERSONAGENS! - TIRINHA PRODUZIDA PELO ARTISTA BRASILEIRO ANTÔNIO SILVÉRIO</a:t>
            </a:r>
            <a:endParaRPr lang="pt-BR" sz="1100" dirty="0"/>
          </a:p>
        </p:txBody>
      </p:sp>
      <p:pic>
        <p:nvPicPr>
          <p:cNvPr id="2050" name="Picture 2" descr="Essa Ã© para aqueles que viajam com os personagens - Tirinha produzida pelo artista AntÃ´nio SilvÃ©rio (Foto: ReproduÃ§Ã£o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881150"/>
            <a:ext cx="9720262" cy="323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77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42438" y="3983044"/>
            <a:ext cx="9720072" cy="1499616"/>
          </a:xfrm>
        </p:spPr>
        <p:txBody>
          <a:bodyPr>
            <a:normAutofit/>
          </a:bodyPr>
          <a:lstStyle/>
          <a:p>
            <a:r>
              <a:rPr lang="pt-BR" sz="1100" dirty="0"/>
              <a:t>QUEM VIVE SEM LER, VIVE UMA VIDA SÓ - TIRINHA PRODUZIDA PELO ARTISTA BRASILEIRO ALEXANDRE BECK</a:t>
            </a:r>
          </a:p>
        </p:txBody>
      </p:sp>
      <p:pic>
        <p:nvPicPr>
          <p:cNvPr id="3074" name="Picture 2" descr="Quem vive sem ler, vive uma vida sÃ³. Concorda? - Tirinha produzida pelo ilustrador Alexandre Beck. Clique aqui e conheÃ§a a pÃ¡gina do autor no Facebook (Foto: ReproduÃ§Ã£o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885" y="1767610"/>
            <a:ext cx="631507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00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7" y="4315552"/>
            <a:ext cx="9720072" cy="1499616"/>
          </a:xfrm>
        </p:spPr>
        <p:txBody>
          <a:bodyPr>
            <a:normAutofit/>
          </a:bodyPr>
          <a:lstStyle/>
          <a:p>
            <a:r>
              <a:rPr lang="pt-BR" sz="1100" dirty="0"/>
              <a:t>NEM SÓ DE LIVROS VIVE UM LEITOR. NÃO IMPORTA O QUÊ, O IMPORTANTE É LER! - TIRINHA PRODUZIDA PELO ARTISTA NORTE-AMERICANO CHARLES M. SCHULZ</a:t>
            </a:r>
          </a:p>
        </p:txBody>
      </p:sp>
      <p:pic>
        <p:nvPicPr>
          <p:cNvPr id="4098" name="Picture 2" descr="Nem sÃ³ de livros vive um leitor. NÃ£o importa o quÃª, o importante Ã© ler! - Tirinha produzida pelo artista norte-americano Charles M. Schulz (Foto: ReproduÃ§Ã£o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676" y="1685347"/>
            <a:ext cx="780097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13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3655" y="3595255"/>
            <a:ext cx="7811925" cy="1499616"/>
          </a:xfrm>
        </p:spPr>
        <p:txBody>
          <a:bodyPr>
            <a:normAutofit/>
          </a:bodyPr>
          <a:lstStyle/>
          <a:p>
            <a:r>
              <a:rPr lang="pt-BR" sz="1100" dirty="0"/>
              <a:t>https://blog.estantevirtual.com.br/2011/05/26/livros-tambem-sao-tema-de-tirinhas/</a:t>
            </a:r>
          </a:p>
        </p:txBody>
      </p:sp>
      <p:pic>
        <p:nvPicPr>
          <p:cNvPr id="5122" name="Picture 2" descr="Resultado de imagem para tirinhas literatur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702" y="1050637"/>
            <a:ext cx="7904878" cy="254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01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24891" y="5579266"/>
            <a:ext cx="8873835" cy="827948"/>
          </a:xfrm>
        </p:spPr>
        <p:txBody>
          <a:bodyPr>
            <a:normAutofit/>
          </a:bodyPr>
          <a:lstStyle/>
          <a:p>
            <a:r>
              <a:rPr lang="pt-BR" sz="1100" dirty="0"/>
              <a:t>http://notaterapia.com.br/2016/03/27/10-tirinhas-de-grant-snider-que-ilustram-nosso-relacionamento-com-arte/</a:t>
            </a:r>
          </a:p>
        </p:txBody>
      </p:sp>
      <p:pic>
        <p:nvPicPr>
          <p:cNvPr id="6146" name="Picture 2" descr="Resultado de imagem para tirinhas literatur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373" y="540327"/>
            <a:ext cx="3990109" cy="503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88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936" y="613063"/>
            <a:ext cx="3927764" cy="4626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724891" y="5579266"/>
            <a:ext cx="8873835" cy="827948"/>
          </a:xfrm>
        </p:spPr>
        <p:txBody>
          <a:bodyPr>
            <a:normAutofit/>
          </a:bodyPr>
          <a:lstStyle/>
          <a:p>
            <a:r>
              <a:rPr lang="pt-BR" sz="1100" dirty="0"/>
              <a:t>http://notaterapia.com.br/2016/03/27/10-tirinhas-de-grant-snider-que-ilustram-nosso-relacionamento-com-arte/</a:t>
            </a:r>
          </a:p>
        </p:txBody>
      </p:sp>
    </p:spTree>
    <p:extLst>
      <p:ext uri="{BB962C8B-B14F-4D97-AF65-F5344CB8AC3E}">
        <p14:creationId xmlns:p14="http://schemas.microsoft.com/office/powerpoint/2010/main" val="4159077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4442" y="2943953"/>
            <a:ext cx="7193324" cy="1499616"/>
          </a:xfrm>
        </p:spPr>
        <p:txBody>
          <a:bodyPr>
            <a:normAutofit/>
          </a:bodyPr>
          <a:lstStyle/>
          <a:p>
            <a:r>
              <a:rPr lang="pt-BR" sz="1100" dirty="0"/>
              <a:t>http://emrccolegiodelamas.blogspot.com/2018/04/algumas-dicas-da-mafalda.html</a:t>
            </a:r>
          </a:p>
        </p:txBody>
      </p:sp>
      <p:pic>
        <p:nvPicPr>
          <p:cNvPr id="8194" name="Picture 2" descr="Imagem relacionad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67" y="899967"/>
            <a:ext cx="7305675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603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</TotalTime>
  <Words>107</Words>
  <Application>Microsoft Office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Tw Cen MT</vt:lpstr>
      <vt:lpstr>Tw Cen MT Condensed</vt:lpstr>
      <vt:lpstr>Wingdings 3</vt:lpstr>
      <vt:lpstr>Integral</vt:lpstr>
      <vt:lpstr>Literatura em quadrinhos</vt:lpstr>
      <vt:lpstr>TODO MUNDO TEM AQUELE LIVRO QUE LEU NA INFÂNCIA E NUNCA MAIS ESQUECEU, NÃO É? - TIRINHA PRODUZIDA PELO ARTISTA ARGENTINO LINIERS</vt:lpstr>
      <vt:lpstr>ESSA É PARA AQUELES QUE VIAJAM COM OS PERSONAGENS! - TIRINHA PRODUZIDA PELO ARTISTA BRASILEIRO ANTÔNIO SILVÉRIO</vt:lpstr>
      <vt:lpstr>QUEM VIVE SEM LER, VIVE UMA VIDA SÓ - TIRINHA PRODUZIDA PELO ARTISTA BRASILEIRO ALEXANDRE BECK</vt:lpstr>
      <vt:lpstr>NEM SÓ DE LIVROS VIVE UM LEITOR. NÃO IMPORTA O QUÊ, O IMPORTANTE É LER! - TIRINHA PRODUZIDA PELO ARTISTA NORTE-AMERICANO CHARLES M. SCHULZ</vt:lpstr>
      <vt:lpstr>https://blog.estantevirtual.com.br/2011/05/26/livros-tambem-sao-tema-de-tirinhas/</vt:lpstr>
      <vt:lpstr>http://notaterapia.com.br/2016/03/27/10-tirinhas-de-grant-snider-que-ilustram-nosso-relacionamento-com-arte/</vt:lpstr>
      <vt:lpstr>http://notaterapia.com.br/2016/03/27/10-tirinhas-de-grant-snider-que-ilustram-nosso-relacionamento-com-arte/</vt:lpstr>
      <vt:lpstr>http://emrccolegiodelamas.blogspot.com/2018/04/algumas-dicas-da-mafalda.html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 Lucio Matias Ribeiro</dc:creator>
  <cp:lastModifiedBy>Marcel Lucio Matias Ribeiro</cp:lastModifiedBy>
  <cp:revision>3</cp:revision>
  <dcterms:created xsi:type="dcterms:W3CDTF">2019-04-01T15:07:55Z</dcterms:created>
  <dcterms:modified xsi:type="dcterms:W3CDTF">2019-04-01T15:32:21Z</dcterms:modified>
</cp:coreProperties>
</file>