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8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33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92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9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02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79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21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7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2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7179-6FB0-4731-853C-38415ACEB020}" type="datetimeFigureOut">
              <a:rPr lang="pt-BR" smtClean="0"/>
              <a:t>28/02/2019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2865-6A4F-40F8-B8B0-2FE033206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9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POEMAS </a:t>
            </a:r>
            <a:r>
              <a:rPr lang="pt-BR" dirty="0" smtClean="0">
                <a:solidFill>
                  <a:srgbClr val="FF0000"/>
                </a:solidFill>
              </a:rPr>
              <a:t>(</a:t>
            </a:r>
            <a:r>
              <a:rPr lang="pt-BR" dirty="0" smtClean="0"/>
              <a:t>ANTI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r>
              <a:rPr lang="pt-BR" dirty="0" smtClean="0"/>
              <a:t>LITERÁRIOS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9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3760" y="4752493"/>
            <a:ext cx="1042115" cy="536396"/>
          </a:xfrm>
        </p:spPr>
        <p:txBody>
          <a:bodyPr/>
          <a:lstStyle/>
          <a:p>
            <a:r>
              <a:rPr lang="pt-BR" sz="1200" dirty="0" smtClean="0"/>
              <a:t>Ponto (1968)</a:t>
            </a:r>
            <a:endParaRPr lang="pt-BR" sz="1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009168"/>
            <a:ext cx="5619750" cy="3743325"/>
          </a:xfrm>
        </p:spPr>
      </p:pic>
    </p:spTree>
    <p:extLst>
      <p:ext uri="{BB962C8B-B14F-4D97-AF65-F5344CB8AC3E}">
        <p14:creationId xmlns:p14="http://schemas.microsoft.com/office/powerpoint/2010/main" val="26457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361" y="5030530"/>
            <a:ext cx="939085" cy="575033"/>
          </a:xfrm>
        </p:spPr>
        <p:txBody>
          <a:bodyPr/>
          <a:lstStyle/>
          <a:p>
            <a:r>
              <a:rPr lang="pt-BR" sz="1200" dirty="0" smtClean="0"/>
              <a:t>Olho (1967)</a:t>
            </a:r>
            <a:endParaRPr lang="pt-BR" sz="1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937198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5207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3685" y="5078793"/>
            <a:ext cx="862884" cy="407607"/>
          </a:xfrm>
        </p:spPr>
        <p:txBody>
          <a:bodyPr>
            <a:normAutofit fontScale="90000"/>
          </a:bodyPr>
          <a:lstStyle/>
          <a:p>
            <a:r>
              <a:rPr lang="pt-BR" sz="1200" dirty="0" smtClean="0"/>
              <a:t>12x9 (1968)</a:t>
            </a:r>
            <a:endParaRPr lang="pt-BR" sz="1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1211102"/>
            <a:ext cx="3850784" cy="3702678"/>
          </a:xfrm>
        </p:spPr>
      </p:pic>
    </p:spTree>
    <p:extLst>
      <p:ext uri="{BB962C8B-B14F-4D97-AF65-F5344CB8AC3E}">
        <p14:creationId xmlns:p14="http://schemas.microsoft.com/office/powerpoint/2010/main" val="17157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8709" y="5168946"/>
            <a:ext cx="1029237" cy="600790"/>
          </a:xfrm>
        </p:spPr>
        <p:txBody>
          <a:bodyPr>
            <a:normAutofit/>
          </a:bodyPr>
          <a:lstStyle/>
          <a:p>
            <a:r>
              <a:rPr lang="pt-BR" sz="1200" dirty="0" smtClean="0"/>
              <a:t>Sorria (1974)</a:t>
            </a:r>
            <a:endParaRPr lang="pt-BR" sz="1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53" y="679407"/>
            <a:ext cx="2803893" cy="4351338"/>
          </a:xfrm>
        </p:spPr>
      </p:pic>
    </p:spTree>
    <p:extLst>
      <p:ext uri="{BB962C8B-B14F-4D97-AF65-F5344CB8AC3E}">
        <p14:creationId xmlns:p14="http://schemas.microsoft.com/office/powerpoint/2010/main" val="6737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4801" y="4950004"/>
            <a:ext cx="2484549" cy="575033"/>
          </a:xfrm>
        </p:spPr>
        <p:txBody>
          <a:bodyPr>
            <a:normAutofit/>
          </a:bodyPr>
          <a:lstStyle/>
          <a:p>
            <a:r>
              <a:rPr lang="pt-BR" sz="1200" dirty="0" smtClean="0"/>
              <a:t>Divulgação de evento na ARTIC 2017</a:t>
            </a:r>
            <a:endParaRPr lang="pt-BR" sz="1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44279"/>
            <a:ext cx="7886700" cy="3000375"/>
          </a:xfrm>
        </p:spPr>
      </p:pic>
    </p:spTree>
    <p:extLst>
      <p:ext uri="{BB962C8B-B14F-4D97-AF65-F5344CB8AC3E}">
        <p14:creationId xmlns:p14="http://schemas.microsoft.com/office/powerpoint/2010/main" val="3418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1" y="1136625"/>
            <a:ext cx="4134118" cy="4134118"/>
          </a:xfrm>
        </p:spPr>
      </p:pic>
    </p:spTree>
    <p:extLst>
      <p:ext uri="{BB962C8B-B14F-4D97-AF65-F5344CB8AC3E}">
        <p14:creationId xmlns:p14="http://schemas.microsoft.com/office/powerpoint/2010/main" val="7986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93" y="782437"/>
            <a:ext cx="3061214" cy="4351338"/>
          </a:xfrm>
        </p:spPr>
      </p:pic>
    </p:spTree>
    <p:extLst>
      <p:ext uri="{BB962C8B-B14F-4D97-AF65-F5344CB8AC3E}">
        <p14:creationId xmlns:p14="http://schemas.microsoft.com/office/powerpoint/2010/main" val="35537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POEMAS (ANTI)LITERÁRIOS</vt:lpstr>
      <vt:lpstr>Ponto (1968)</vt:lpstr>
      <vt:lpstr>Olho (1967)</vt:lpstr>
      <vt:lpstr>12x9 (1968)</vt:lpstr>
      <vt:lpstr>Sorria (1974)</vt:lpstr>
      <vt:lpstr>Divulgação de evento na ARTIC 2017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POEMAS (ANTI)LITERÁRIOS</dc:title>
  <dc:creator>Marcel Lucio Matias Ribeiro</dc:creator>
  <cp:lastModifiedBy>Marcel Lucio Matias Ribeiro</cp:lastModifiedBy>
  <cp:revision>2</cp:revision>
  <dcterms:created xsi:type="dcterms:W3CDTF">2019-02-28T12:22:44Z</dcterms:created>
  <dcterms:modified xsi:type="dcterms:W3CDTF">2019-02-28T12:27:39Z</dcterms:modified>
</cp:coreProperties>
</file>