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D6A33-74B5-4215-9DCF-71D3FD929324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CEE6C2C-57C8-4C32-A0B4-3F4C713A8036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primórdios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EC9BC-BFB9-486B-AD65-2964221FBB47}" type="parTrans" cxnId="{188FC3BB-D739-41BC-8795-DB3D638B25F3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B2C38-CAA0-4C64-A131-8687EE5DAC99}" type="sibTrans" cxnId="{188FC3BB-D739-41BC-8795-DB3D638B25F3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1504E-70C1-4323-882C-C73E84DECBA2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do século XIX / início do século XX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10E38-2147-42DA-ABBC-99FE7D383574}" type="parTrans" cxnId="{973554C2-85D6-47ED-B565-AC19E55D82E9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8E18F-5CCE-46E5-BBFD-DC47AC198F76}" type="sibTrans" cxnId="{973554C2-85D6-47ED-B565-AC19E55D82E9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D8CE5-DE10-4929-A79E-42A583AC4311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várias tendências estéticas convivem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658F0-B2A7-4C4F-9C92-078714C238AE}" type="parTrans" cxnId="{47CAACA4-F060-4C77-859F-286C12FD90EC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5F223-5B3B-40C7-8BED-A9555D62ECF2}" type="sibTrans" cxnId="{47CAACA4-F060-4C77-859F-286C12FD90EC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01DA1-1253-4A7D-8982-A384C28A0E14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romantismo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4E35A-C5FB-411A-8EAC-5D5788B9A235}" type="parTrans" cxnId="{62575220-487A-4DE0-B58C-4C9E5D64D99E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1FC76-F94C-42DB-B50B-E0F96FC030B2}" type="sibTrans" cxnId="{62575220-487A-4DE0-B58C-4C9E5D64D99E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42D7E-484C-40CB-87CE-276A9DC464BB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simbolismo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F2536-D4E8-429E-83A5-2C03F764287D}" type="parTrans" cxnId="{A08E14F7-F8A5-4744-B671-16BA57A98CC0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9F5E-56B8-45C2-A139-F5529EEB9B3D}" type="sibTrans" cxnId="{A08E14F7-F8A5-4744-B671-16BA57A98CC0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662E6-BDD7-4820-9377-66C792B96700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parnasianismo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B1174-933B-48E4-92A2-B5B734090579}" type="parTrans" cxnId="{8F308A24-61FF-4BF8-AF9D-DBFD6499ECD2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62C85-B265-424D-9339-64AEAE92EFA7}" type="sibTrans" cxnId="{8F308A24-61FF-4BF8-AF9D-DBFD6499ECD2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6796A-DB72-4AC3-8B34-AFE0C6F355DB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poesia popular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3AA74-56DE-42CA-8ECC-85860B6E9204}" type="parTrans" cxnId="{25C9AD18-0223-4B69-B23C-7EDD8F08649F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C6E36-C19D-4AE7-AA5F-E8BE540C0C4E}" type="sibTrans" cxnId="{25C9AD18-0223-4B69-B23C-7EDD8F08649F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45E0-391E-4469-AF63-870B936692BE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predominância do texto poético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444A2-43FB-4D7D-A605-FE27F4F8D13D}" type="parTrans" cxnId="{CD3EB224-A921-4560-9720-333AC79BBA7A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FCD50-AB6C-4EF0-80F6-187DC06C4E2E}" type="sibTrans" cxnId="{CD3EB224-A921-4560-9720-333AC79BBA7A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E465B-AFC3-4E85-8A50-D8A88006D212}">
      <dgm:prSet/>
      <dgm:spPr/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surgimento da crítica literária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6FC55-E891-4CBF-8CC7-36C72A156F3E}" type="parTrans" cxnId="{E693C5FC-B016-46E2-8860-1D43C79E90B6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87F1E-9116-4A97-9C5B-6ACCA41B871D}" type="sibTrans" cxnId="{E693C5FC-B016-46E2-8860-1D43C79E90B6}">
      <dgm:prSet/>
      <dgm:spPr/>
      <dgm:t>
        <a:bodyPr/>
        <a:lstStyle/>
        <a:p>
          <a:endParaRPr lang="pt-BR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CEC47-27E4-420C-90F7-15B01833BF30}" type="pres">
      <dgm:prSet presAssocID="{67FD6A33-74B5-4215-9DCF-71D3FD9293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7577A6-D1EF-4F80-8829-F67C568712BD}" type="pres">
      <dgm:prSet presAssocID="{0CEE6C2C-57C8-4C32-A0B4-3F4C713A8036}" presName="root1" presStyleCnt="0"/>
      <dgm:spPr/>
    </dgm:pt>
    <dgm:pt modelId="{ED411F19-FD23-4CED-A510-3CD574742BED}" type="pres">
      <dgm:prSet presAssocID="{0CEE6C2C-57C8-4C32-A0B4-3F4C713A80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92CC89-5E82-42C8-83DC-7B52ED9C0B67}" type="pres">
      <dgm:prSet presAssocID="{0CEE6C2C-57C8-4C32-A0B4-3F4C713A8036}" presName="level2hierChild" presStyleCnt="0"/>
      <dgm:spPr/>
    </dgm:pt>
    <dgm:pt modelId="{0E272EAA-B0E2-48B0-80C9-38D3B76A957A}" type="pres">
      <dgm:prSet presAssocID="{39810E38-2147-42DA-ABBC-99FE7D383574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8F7003D5-A350-4E43-83ED-8783E769C11B}" type="pres">
      <dgm:prSet presAssocID="{39810E38-2147-42DA-ABBC-99FE7D383574}" presName="connTx" presStyleLbl="parChTrans1D2" presStyleIdx="0" presStyleCnt="4"/>
      <dgm:spPr/>
      <dgm:t>
        <a:bodyPr/>
        <a:lstStyle/>
        <a:p>
          <a:endParaRPr lang="pt-BR"/>
        </a:p>
      </dgm:t>
    </dgm:pt>
    <dgm:pt modelId="{80988438-EF53-47D0-9421-95767C44668E}" type="pres">
      <dgm:prSet presAssocID="{C461504E-70C1-4323-882C-C73E84DECBA2}" presName="root2" presStyleCnt="0"/>
      <dgm:spPr/>
    </dgm:pt>
    <dgm:pt modelId="{25FB72BA-EAEE-45BC-B7A4-9AFDF0EE773C}" type="pres">
      <dgm:prSet presAssocID="{C461504E-70C1-4323-882C-C73E84DECBA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2D2768-12D1-49DC-B735-C13365F29EF7}" type="pres">
      <dgm:prSet presAssocID="{C461504E-70C1-4323-882C-C73E84DECBA2}" presName="level3hierChild" presStyleCnt="0"/>
      <dgm:spPr/>
    </dgm:pt>
    <dgm:pt modelId="{92C84071-12A3-4C48-BCBD-564707C05239}" type="pres">
      <dgm:prSet presAssocID="{DEA658F0-B2A7-4C4F-9C92-078714C238AE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EA6D9B01-0246-477E-8B39-905FCA3E64F5}" type="pres">
      <dgm:prSet presAssocID="{DEA658F0-B2A7-4C4F-9C92-078714C238AE}" presName="connTx" presStyleLbl="parChTrans1D2" presStyleIdx="1" presStyleCnt="4"/>
      <dgm:spPr/>
      <dgm:t>
        <a:bodyPr/>
        <a:lstStyle/>
        <a:p>
          <a:endParaRPr lang="pt-BR"/>
        </a:p>
      </dgm:t>
    </dgm:pt>
    <dgm:pt modelId="{38093091-F074-48A2-A075-541862FF9D9E}" type="pres">
      <dgm:prSet presAssocID="{1FED8CE5-DE10-4929-A79E-42A583AC4311}" presName="root2" presStyleCnt="0"/>
      <dgm:spPr/>
    </dgm:pt>
    <dgm:pt modelId="{91338A5A-7BA4-4A00-B5EB-262967DA40FF}" type="pres">
      <dgm:prSet presAssocID="{1FED8CE5-DE10-4929-A79E-42A583AC431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38A52B-292F-4106-ACF8-65C4F190622E}" type="pres">
      <dgm:prSet presAssocID="{1FED8CE5-DE10-4929-A79E-42A583AC4311}" presName="level3hierChild" presStyleCnt="0"/>
      <dgm:spPr/>
    </dgm:pt>
    <dgm:pt modelId="{8FB9FE0E-CB2F-4D2B-A43D-91429819916C}" type="pres">
      <dgm:prSet presAssocID="{B664E35A-C5FB-411A-8EAC-5D5788B9A235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25D62BE7-945D-4499-8FEC-DBEE4F5ADC32}" type="pres">
      <dgm:prSet presAssocID="{B664E35A-C5FB-411A-8EAC-5D5788B9A235}" presName="connTx" presStyleLbl="parChTrans1D3" presStyleIdx="0" presStyleCnt="4"/>
      <dgm:spPr/>
      <dgm:t>
        <a:bodyPr/>
        <a:lstStyle/>
        <a:p>
          <a:endParaRPr lang="pt-BR"/>
        </a:p>
      </dgm:t>
    </dgm:pt>
    <dgm:pt modelId="{001B7335-E860-4C4A-8CC9-2A096A4B207F}" type="pres">
      <dgm:prSet presAssocID="{CA901DA1-1253-4A7D-8982-A384C28A0E14}" presName="root2" presStyleCnt="0"/>
      <dgm:spPr/>
    </dgm:pt>
    <dgm:pt modelId="{59027D0B-02E2-4602-B0A8-A0A389568EBE}" type="pres">
      <dgm:prSet presAssocID="{CA901DA1-1253-4A7D-8982-A384C28A0E1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B06A26-09F8-465B-BC1B-F0250F043AE2}" type="pres">
      <dgm:prSet presAssocID="{CA901DA1-1253-4A7D-8982-A384C28A0E14}" presName="level3hierChild" presStyleCnt="0"/>
      <dgm:spPr/>
    </dgm:pt>
    <dgm:pt modelId="{5476D98A-CDC6-43BF-A6DA-7BFBE2D2EE09}" type="pres">
      <dgm:prSet presAssocID="{B4FF2536-D4E8-429E-83A5-2C03F764287D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692A8C58-38DC-4488-86BF-6DD7976F19C6}" type="pres">
      <dgm:prSet presAssocID="{B4FF2536-D4E8-429E-83A5-2C03F764287D}" presName="connTx" presStyleLbl="parChTrans1D3" presStyleIdx="1" presStyleCnt="4"/>
      <dgm:spPr/>
      <dgm:t>
        <a:bodyPr/>
        <a:lstStyle/>
        <a:p>
          <a:endParaRPr lang="pt-BR"/>
        </a:p>
      </dgm:t>
    </dgm:pt>
    <dgm:pt modelId="{C845C0A2-6F2D-4104-8EED-FA5E27C459C5}" type="pres">
      <dgm:prSet presAssocID="{29E42D7E-484C-40CB-87CE-276A9DC464BB}" presName="root2" presStyleCnt="0"/>
      <dgm:spPr/>
    </dgm:pt>
    <dgm:pt modelId="{4B650D9F-039B-42DA-B746-12469FC15B29}" type="pres">
      <dgm:prSet presAssocID="{29E42D7E-484C-40CB-87CE-276A9DC464B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4ABEA2-233F-4457-9224-2279D63E673D}" type="pres">
      <dgm:prSet presAssocID="{29E42D7E-484C-40CB-87CE-276A9DC464BB}" presName="level3hierChild" presStyleCnt="0"/>
      <dgm:spPr/>
    </dgm:pt>
    <dgm:pt modelId="{C7A3321D-FE32-466A-ACE1-490C8B2FA775}" type="pres">
      <dgm:prSet presAssocID="{A18B1174-933B-48E4-92A2-B5B734090579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2F6A1176-C3BB-4741-B832-3FD9A5CC7F22}" type="pres">
      <dgm:prSet presAssocID="{A18B1174-933B-48E4-92A2-B5B734090579}" presName="connTx" presStyleLbl="parChTrans1D3" presStyleIdx="2" presStyleCnt="4"/>
      <dgm:spPr/>
      <dgm:t>
        <a:bodyPr/>
        <a:lstStyle/>
        <a:p>
          <a:endParaRPr lang="pt-BR"/>
        </a:p>
      </dgm:t>
    </dgm:pt>
    <dgm:pt modelId="{5741D53F-396C-4A91-88FB-A97243E90F54}" type="pres">
      <dgm:prSet presAssocID="{DBB662E6-BDD7-4820-9377-66C792B96700}" presName="root2" presStyleCnt="0"/>
      <dgm:spPr/>
    </dgm:pt>
    <dgm:pt modelId="{D06F0D87-8EC5-4FDD-84DD-AF6369180465}" type="pres">
      <dgm:prSet presAssocID="{DBB662E6-BDD7-4820-9377-66C792B9670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31E755-557D-4F12-815D-3C880AC7E347}" type="pres">
      <dgm:prSet presAssocID="{DBB662E6-BDD7-4820-9377-66C792B96700}" presName="level3hierChild" presStyleCnt="0"/>
      <dgm:spPr/>
    </dgm:pt>
    <dgm:pt modelId="{7E6528B9-99E9-4DFB-A953-41F188D3DD89}" type="pres">
      <dgm:prSet presAssocID="{6493AA74-56DE-42CA-8ECC-85860B6E9204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62E004EC-6767-40B6-901F-445EFB066F6F}" type="pres">
      <dgm:prSet presAssocID="{6493AA74-56DE-42CA-8ECC-85860B6E9204}" presName="connTx" presStyleLbl="parChTrans1D3" presStyleIdx="3" presStyleCnt="4"/>
      <dgm:spPr/>
      <dgm:t>
        <a:bodyPr/>
        <a:lstStyle/>
        <a:p>
          <a:endParaRPr lang="pt-BR"/>
        </a:p>
      </dgm:t>
    </dgm:pt>
    <dgm:pt modelId="{CFA41CD7-35B7-45DD-8CA6-DF710B7769C7}" type="pres">
      <dgm:prSet presAssocID="{1E56796A-DB72-4AC3-8B34-AFE0C6F355DB}" presName="root2" presStyleCnt="0"/>
      <dgm:spPr/>
    </dgm:pt>
    <dgm:pt modelId="{7D723693-2E45-407C-87D3-A7F711D3D63D}" type="pres">
      <dgm:prSet presAssocID="{1E56796A-DB72-4AC3-8B34-AFE0C6F355D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90E72B-594B-41D2-915A-0AFDB8708D69}" type="pres">
      <dgm:prSet presAssocID="{1E56796A-DB72-4AC3-8B34-AFE0C6F355DB}" presName="level3hierChild" presStyleCnt="0"/>
      <dgm:spPr/>
    </dgm:pt>
    <dgm:pt modelId="{2733CB07-B35E-48E0-A383-1A0B0029CC98}" type="pres">
      <dgm:prSet presAssocID="{C69444A2-43FB-4D7D-A605-FE27F4F8D13D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E45B85BF-88B4-4BF5-81F2-E01A4DD879BE}" type="pres">
      <dgm:prSet presAssocID="{C69444A2-43FB-4D7D-A605-FE27F4F8D13D}" presName="connTx" presStyleLbl="parChTrans1D2" presStyleIdx="2" presStyleCnt="4"/>
      <dgm:spPr/>
      <dgm:t>
        <a:bodyPr/>
        <a:lstStyle/>
        <a:p>
          <a:endParaRPr lang="pt-BR"/>
        </a:p>
      </dgm:t>
    </dgm:pt>
    <dgm:pt modelId="{3374C0D1-8C11-448B-933B-D909BE68BFBA}" type="pres">
      <dgm:prSet presAssocID="{082545E0-391E-4469-AF63-870B936692BE}" presName="root2" presStyleCnt="0"/>
      <dgm:spPr/>
    </dgm:pt>
    <dgm:pt modelId="{8B672E1D-6DBC-411D-80BB-217A373B9030}" type="pres">
      <dgm:prSet presAssocID="{082545E0-391E-4469-AF63-870B936692B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276F68-21D2-4457-BC15-1311E0981299}" type="pres">
      <dgm:prSet presAssocID="{082545E0-391E-4469-AF63-870B936692BE}" presName="level3hierChild" presStyleCnt="0"/>
      <dgm:spPr/>
    </dgm:pt>
    <dgm:pt modelId="{4473B7FB-481A-4935-B749-CCB434D05E43}" type="pres">
      <dgm:prSet presAssocID="{4F06FC55-E891-4CBF-8CC7-36C72A156F3E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85AE6AB4-79CD-4867-BEFC-9C31F639DFDD}" type="pres">
      <dgm:prSet presAssocID="{4F06FC55-E891-4CBF-8CC7-36C72A156F3E}" presName="connTx" presStyleLbl="parChTrans1D2" presStyleIdx="3" presStyleCnt="4"/>
      <dgm:spPr/>
      <dgm:t>
        <a:bodyPr/>
        <a:lstStyle/>
        <a:p>
          <a:endParaRPr lang="pt-BR"/>
        </a:p>
      </dgm:t>
    </dgm:pt>
    <dgm:pt modelId="{F2B583CB-F86D-4257-80A9-646565A18156}" type="pres">
      <dgm:prSet presAssocID="{CB0E465B-AFC3-4E85-8A50-D8A88006D212}" presName="root2" presStyleCnt="0"/>
      <dgm:spPr/>
    </dgm:pt>
    <dgm:pt modelId="{D6B08561-C58F-49A1-8FCE-961752D803F6}" type="pres">
      <dgm:prSet presAssocID="{CB0E465B-AFC3-4E85-8A50-D8A88006D21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B22A76-C59B-4689-955C-295E1F71CE46}" type="pres">
      <dgm:prSet presAssocID="{CB0E465B-AFC3-4E85-8A50-D8A88006D212}" presName="level3hierChild" presStyleCnt="0"/>
      <dgm:spPr/>
    </dgm:pt>
  </dgm:ptLst>
  <dgm:cxnLst>
    <dgm:cxn modelId="{25C9AD18-0223-4B69-B23C-7EDD8F08649F}" srcId="{1FED8CE5-DE10-4929-A79E-42A583AC4311}" destId="{1E56796A-DB72-4AC3-8B34-AFE0C6F355DB}" srcOrd="3" destOrd="0" parTransId="{6493AA74-56DE-42CA-8ECC-85860B6E9204}" sibTransId="{EEDC6E36-C19D-4AE7-AA5F-E8BE540C0C4E}"/>
    <dgm:cxn modelId="{2BFBC933-F8C4-4B5F-B08F-8F418C012780}" type="presOf" srcId="{39810E38-2147-42DA-ABBC-99FE7D383574}" destId="{0E272EAA-B0E2-48B0-80C9-38D3B76A957A}" srcOrd="0" destOrd="0" presId="urn:microsoft.com/office/officeart/2005/8/layout/hierarchy2"/>
    <dgm:cxn modelId="{22477973-8C5F-4BFB-8C2D-DCF880E22D79}" type="presOf" srcId="{C461504E-70C1-4323-882C-C73E84DECBA2}" destId="{25FB72BA-EAEE-45BC-B7A4-9AFDF0EE773C}" srcOrd="0" destOrd="0" presId="urn:microsoft.com/office/officeart/2005/8/layout/hierarchy2"/>
    <dgm:cxn modelId="{1A4FFAC6-E8E3-4C10-94DD-C7DA73E927B7}" type="presOf" srcId="{C69444A2-43FB-4D7D-A605-FE27F4F8D13D}" destId="{E45B85BF-88B4-4BF5-81F2-E01A4DD879BE}" srcOrd="1" destOrd="0" presId="urn:microsoft.com/office/officeart/2005/8/layout/hierarchy2"/>
    <dgm:cxn modelId="{34BF61BF-D1B1-4911-AF39-AA7AA779B45E}" type="presOf" srcId="{A18B1174-933B-48E4-92A2-B5B734090579}" destId="{2F6A1176-C3BB-4741-B832-3FD9A5CC7F22}" srcOrd="1" destOrd="0" presId="urn:microsoft.com/office/officeart/2005/8/layout/hierarchy2"/>
    <dgm:cxn modelId="{62575220-487A-4DE0-B58C-4C9E5D64D99E}" srcId="{1FED8CE5-DE10-4929-A79E-42A583AC4311}" destId="{CA901DA1-1253-4A7D-8982-A384C28A0E14}" srcOrd="0" destOrd="0" parTransId="{B664E35A-C5FB-411A-8EAC-5D5788B9A235}" sibTransId="{E721FC76-F94C-42DB-B50B-E0F96FC030B2}"/>
    <dgm:cxn modelId="{D161F8B0-C4CB-426B-97A6-8E6FB3C94072}" type="presOf" srcId="{1E56796A-DB72-4AC3-8B34-AFE0C6F355DB}" destId="{7D723693-2E45-407C-87D3-A7F711D3D63D}" srcOrd="0" destOrd="0" presId="urn:microsoft.com/office/officeart/2005/8/layout/hierarchy2"/>
    <dgm:cxn modelId="{EF4DBE55-2139-4008-BA6C-29ADD0FC2872}" type="presOf" srcId="{B664E35A-C5FB-411A-8EAC-5D5788B9A235}" destId="{8FB9FE0E-CB2F-4D2B-A43D-91429819916C}" srcOrd="0" destOrd="0" presId="urn:microsoft.com/office/officeart/2005/8/layout/hierarchy2"/>
    <dgm:cxn modelId="{EAEC1137-DA7E-4896-8CFC-A886E9485F7E}" type="presOf" srcId="{DEA658F0-B2A7-4C4F-9C92-078714C238AE}" destId="{92C84071-12A3-4C48-BCBD-564707C05239}" srcOrd="0" destOrd="0" presId="urn:microsoft.com/office/officeart/2005/8/layout/hierarchy2"/>
    <dgm:cxn modelId="{7EC0A304-2E16-46C2-A30B-A8DC11D774DE}" type="presOf" srcId="{4F06FC55-E891-4CBF-8CC7-36C72A156F3E}" destId="{4473B7FB-481A-4935-B749-CCB434D05E43}" srcOrd="0" destOrd="0" presId="urn:microsoft.com/office/officeart/2005/8/layout/hierarchy2"/>
    <dgm:cxn modelId="{757B0603-06D2-497F-BA8C-2FF2636176BD}" type="presOf" srcId="{6493AA74-56DE-42CA-8ECC-85860B6E9204}" destId="{7E6528B9-99E9-4DFB-A953-41F188D3DD89}" srcOrd="0" destOrd="0" presId="urn:microsoft.com/office/officeart/2005/8/layout/hierarchy2"/>
    <dgm:cxn modelId="{AB6E999B-8D35-45E1-AA15-DE792FDA8393}" type="presOf" srcId="{39810E38-2147-42DA-ABBC-99FE7D383574}" destId="{8F7003D5-A350-4E43-83ED-8783E769C11B}" srcOrd="1" destOrd="0" presId="urn:microsoft.com/office/officeart/2005/8/layout/hierarchy2"/>
    <dgm:cxn modelId="{47CAACA4-F060-4C77-859F-286C12FD90EC}" srcId="{0CEE6C2C-57C8-4C32-A0B4-3F4C713A8036}" destId="{1FED8CE5-DE10-4929-A79E-42A583AC4311}" srcOrd="1" destOrd="0" parTransId="{DEA658F0-B2A7-4C4F-9C92-078714C238AE}" sibTransId="{7F85F223-5B3B-40C7-8BED-A9555D62ECF2}"/>
    <dgm:cxn modelId="{3E57A563-BF87-4175-9A5D-992808D986CF}" type="presOf" srcId="{A18B1174-933B-48E4-92A2-B5B734090579}" destId="{C7A3321D-FE32-466A-ACE1-490C8B2FA775}" srcOrd="0" destOrd="0" presId="urn:microsoft.com/office/officeart/2005/8/layout/hierarchy2"/>
    <dgm:cxn modelId="{A4BE6A0E-97A1-4342-8EF2-E1E504AE2C3A}" type="presOf" srcId="{DEA658F0-B2A7-4C4F-9C92-078714C238AE}" destId="{EA6D9B01-0246-477E-8B39-905FCA3E64F5}" srcOrd="1" destOrd="0" presId="urn:microsoft.com/office/officeart/2005/8/layout/hierarchy2"/>
    <dgm:cxn modelId="{70A21BEB-F6FE-4524-BD81-E177B22747D7}" type="presOf" srcId="{67FD6A33-74B5-4215-9DCF-71D3FD929324}" destId="{495CEC47-27E4-420C-90F7-15B01833BF30}" srcOrd="0" destOrd="0" presId="urn:microsoft.com/office/officeart/2005/8/layout/hierarchy2"/>
    <dgm:cxn modelId="{2C5FE6DD-E390-481E-9781-94917081A8B9}" type="presOf" srcId="{CA901DA1-1253-4A7D-8982-A384C28A0E14}" destId="{59027D0B-02E2-4602-B0A8-A0A389568EBE}" srcOrd="0" destOrd="0" presId="urn:microsoft.com/office/officeart/2005/8/layout/hierarchy2"/>
    <dgm:cxn modelId="{E57E2DA6-2BC1-4AF7-BCBA-849CF3F0BC31}" type="presOf" srcId="{CB0E465B-AFC3-4E85-8A50-D8A88006D212}" destId="{D6B08561-C58F-49A1-8FCE-961752D803F6}" srcOrd="0" destOrd="0" presId="urn:microsoft.com/office/officeart/2005/8/layout/hierarchy2"/>
    <dgm:cxn modelId="{629A6483-41D5-4E6C-B89D-A35E883ABF26}" type="presOf" srcId="{B4FF2536-D4E8-429E-83A5-2C03F764287D}" destId="{5476D98A-CDC6-43BF-A6DA-7BFBE2D2EE09}" srcOrd="0" destOrd="0" presId="urn:microsoft.com/office/officeart/2005/8/layout/hierarchy2"/>
    <dgm:cxn modelId="{D1D11CE2-C867-4F88-9D08-D250CC5FBFD2}" type="presOf" srcId="{DBB662E6-BDD7-4820-9377-66C792B96700}" destId="{D06F0D87-8EC5-4FDD-84DD-AF6369180465}" srcOrd="0" destOrd="0" presId="urn:microsoft.com/office/officeart/2005/8/layout/hierarchy2"/>
    <dgm:cxn modelId="{973554C2-85D6-47ED-B565-AC19E55D82E9}" srcId="{0CEE6C2C-57C8-4C32-A0B4-3F4C713A8036}" destId="{C461504E-70C1-4323-882C-C73E84DECBA2}" srcOrd="0" destOrd="0" parTransId="{39810E38-2147-42DA-ABBC-99FE7D383574}" sibTransId="{09A8E18F-5CCE-46E5-BBFD-DC47AC198F76}"/>
    <dgm:cxn modelId="{8F308A24-61FF-4BF8-AF9D-DBFD6499ECD2}" srcId="{1FED8CE5-DE10-4929-A79E-42A583AC4311}" destId="{DBB662E6-BDD7-4820-9377-66C792B96700}" srcOrd="2" destOrd="0" parTransId="{A18B1174-933B-48E4-92A2-B5B734090579}" sibTransId="{B2962C85-B265-424D-9339-64AEAE92EFA7}"/>
    <dgm:cxn modelId="{CD3EB224-A921-4560-9720-333AC79BBA7A}" srcId="{0CEE6C2C-57C8-4C32-A0B4-3F4C713A8036}" destId="{082545E0-391E-4469-AF63-870B936692BE}" srcOrd="2" destOrd="0" parTransId="{C69444A2-43FB-4D7D-A605-FE27F4F8D13D}" sibTransId="{61AFCD50-AB6C-4EF0-80F6-187DC06C4E2E}"/>
    <dgm:cxn modelId="{188FC3BB-D739-41BC-8795-DB3D638B25F3}" srcId="{67FD6A33-74B5-4215-9DCF-71D3FD929324}" destId="{0CEE6C2C-57C8-4C32-A0B4-3F4C713A8036}" srcOrd="0" destOrd="0" parTransId="{29EEC9BC-BFB9-486B-AD65-2964221FBB47}" sibTransId="{78CB2C38-CAA0-4C64-A131-8687EE5DAC99}"/>
    <dgm:cxn modelId="{326A71F2-17AD-4A57-BFEA-6D64C5C1FF61}" type="presOf" srcId="{6493AA74-56DE-42CA-8ECC-85860B6E9204}" destId="{62E004EC-6767-40B6-901F-445EFB066F6F}" srcOrd="1" destOrd="0" presId="urn:microsoft.com/office/officeart/2005/8/layout/hierarchy2"/>
    <dgm:cxn modelId="{E693C5FC-B016-46E2-8860-1D43C79E90B6}" srcId="{0CEE6C2C-57C8-4C32-A0B4-3F4C713A8036}" destId="{CB0E465B-AFC3-4E85-8A50-D8A88006D212}" srcOrd="3" destOrd="0" parTransId="{4F06FC55-E891-4CBF-8CC7-36C72A156F3E}" sibTransId="{EB187F1E-9116-4A97-9C5B-6ACCA41B871D}"/>
    <dgm:cxn modelId="{26CA29C8-C13D-4550-940A-1C32FA8C8F05}" type="presOf" srcId="{29E42D7E-484C-40CB-87CE-276A9DC464BB}" destId="{4B650D9F-039B-42DA-B746-12469FC15B29}" srcOrd="0" destOrd="0" presId="urn:microsoft.com/office/officeart/2005/8/layout/hierarchy2"/>
    <dgm:cxn modelId="{8FA47CAB-B6F5-42AB-BF8D-24948B2FEDD9}" type="presOf" srcId="{0CEE6C2C-57C8-4C32-A0B4-3F4C713A8036}" destId="{ED411F19-FD23-4CED-A510-3CD574742BED}" srcOrd="0" destOrd="0" presId="urn:microsoft.com/office/officeart/2005/8/layout/hierarchy2"/>
    <dgm:cxn modelId="{CB9E3476-E1D5-41A4-9019-59FAB3AEAAEF}" type="presOf" srcId="{B4FF2536-D4E8-429E-83A5-2C03F764287D}" destId="{692A8C58-38DC-4488-86BF-6DD7976F19C6}" srcOrd="1" destOrd="0" presId="urn:microsoft.com/office/officeart/2005/8/layout/hierarchy2"/>
    <dgm:cxn modelId="{FD343838-0B5A-4E8B-A3B2-BF0F84577FBF}" type="presOf" srcId="{B664E35A-C5FB-411A-8EAC-5D5788B9A235}" destId="{25D62BE7-945D-4499-8FEC-DBEE4F5ADC32}" srcOrd="1" destOrd="0" presId="urn:microsoft.com/office/officeart/2005/8/layout/hierarchy2"/>
    <dgm:cxn modelId="{38786A5D-8893-46C3-9A4E-34C5C5F4BA0C}" type="presOf" srcId="{C69444A2-43FB-4D7D-A605-FE27F4F8D13D}" destId="{2733CB07-B35E-48E0-A383-1A0B0029CC98}" srcOrd="0" destOrd="0" presId="urn:microsoft.com/office/officeart/2005/8/layout/hierarchy2"/>
    <dgm:cxn modelId="{2DCA323A-6ABC-40F3-9A5E-9AB6024CF932}" type="presOf" srcId="{082545E0-391E-4469-AF63-870B936692BE}" destId="{8B672E1D-6DBC-411D-80BB-217A373B9030}" srcOrd="0" destOrd="0" presId="urn:microsoft.com/office/officeart/2005/8/layout/hierarchy2"/>
    <dgm:cxn modelId="{E96CDE2C-523F-4DF6-8268-674501535AA9}" type="presOf" srcId="{4F06FC55-E891-4CBF-8CC7-36C72A156F3E}" destId="{85AE6AB4-79CD-4867-BEFC-9C31F639DFDD}" srcOrd="1" destOrd="0" presId="urn:microsoft.com/office/officeart/2005/8/layout/hierarchy2"/>
    <dgm:cxn modelId="{84FF573C-7A71-4985-B06F-DBCBFE22BC6D}" type="presOf" srcId="{1FED8CE5-DE10-4929-A79E-42A583AC4311}" destId="{91338A5A-7BA4-4A00-B5EB-262967DA40FF}" srcOrd="0" destOrd="0" presId="urn:microsoft.com/office/officeart/2005/8/layout/hierarchy2"/>
    <dgm:cxn modelId="{A08E14F7-F8A5-4744-B671-16BA57A98CC0}" srcId="{1FED8CE5-DE10-4929-A79E-42A583AC4311}" destId="{29E42D7E-484C-40CB-87CE-276A9DC464BB}" srcOrd="1" destOrd="0" parTransId="{B4FF2536-D4E8-429E-83A5-2C03F764287D}" sibTransId="{671B9F5E-56B8-45C2-A139-F5529EEB9B3D}"/>
    <dgm:cxn modelId="{CB4FD7C9-1257-458C-BB48-6363BBD67299}" type="presParOf" srcId="{495CEC47-27E4-420C-90F7-15B01833BF30}" destId="{FC7577A6-D1EF-4F80-8829-F67C568712BD}" srcOrd="0" destOrd="0" presId="urn:microsoft.com/office/officeart/2005/8/layout/hierarchy2"/>
    <dgm:cxn modelId="{F4503D59-E4F9-4F5C-8331-415DFCD44A84}" type="presParOf" srcId="{FC7577A6-D1EF-4F80-8829-F67C568712BD}" destId="{ED411F19-FD23-4CED-A510-3CD574742BED}" srcOrd="0" destOrd="0" presId="urn:microsoft.com/office/officeart/2005/8/layout/hierarchy2"/>
    <dgm:cxn modelId="{E91E5A60-A0EF-4542-846E-66B8D26A4CBD}" type="presParOf" srcId="{FC7577A6-D1EF-4F80-8829-F67C568712BD}" destId="{F392CC89-5E82-42C8-83DC-7B52ED9C0B67}" srcOrd="1" destOrd="0" presId="urn:microsoft.com/office/officeart/2005/8/layout/hierarchy2"/>
    <dgm:cxn modelId="{DB6243C9-EA41-46E0-8A3D-6D516D6816A7}" type="presParOf" srcId="{F392CC89-5E82-42C8-83DC-7B52ED9C0B67}" destId="{0E272EAA-B0E2-48B0-80C9-38D3B76A957A}" srcOrd="0" destOrd="0" presId="urn:microsoft.com/office/officeart/2005/8/layout/hierarchy2"/>
    <dgm:cxn modelId="{41682FEC-314F-4410-B4ED-0B1541F79B89}" type="presParOf" srcId="{0E272EAA-B0E2-48B0-80C9-38D3B76A957A}" destId="{8F7003D5-A350-4E43-83ED-8783E769C11B}" srcOrd="0" destOrd="0" presId="urn:microsoft.com/office/officeart/2005/8/layout/hierarchy2"/>
    <dgm:cxn modelId="{061DCE99-8D6A-4D97-A433-B944057BFCF3}" type="presParOf" srcId="{F392CC89-5E82-42C8-83DC-7B52ED9C0B67}" destId="{80988438-EF53-47D0-9421-95767C44668E}" srcOrd="1" destOrd="0" presId="urn:microsoft.com/office/officeart/2005/8/layout/hierarchy2"/>
    <dgm:cxn modelId="{7A0E244C-ADFD-4EE3-8CFB-4858636753B9}" type="presParOf" srcId="{80988438-EF53-47D0-9421-95767C44668E}" destId="{25FB72BA-EAEE-45BC-B7A4-9AFDF0EE773C}" srcOrd="0" destOrd="0" presId="urn:microsoft.com/office/officeart/2005/8/layout/hierarchy2"/>
    <dgm:cxn modelId="{DA0C3D01-2951-43E9-9EB8-8F2560A056E8}" type="presParOf" srcId="{80988438-EF53-47D0-9421-95767C44668E}" destId="{432D2768-12D1-49DC-B735-C13365F29EF7}" srcOrd="1" destOrd="0" presId="urn:microsoft.com/office/officeart/2005/8/layout/hierarchy2"/>
    <dgm:cxn modelId="{E43D82C6-6A49-47F1-AF81-4E2643EDFC8B}" type="presParOf" srcId="{F392CC89-5E82-42C8-83DC-7B52ED9C0B67}" destId="{92C84071-12A3-4C48-BCBD-564707C05239}" srcOrd="2" destOrd="0" presId="urn:microsoft.com/office/officeart/2005/8/layout/hierarchy2"/>
    <dgm:cxn modelId="{92EFD0D8-47B0-4561-9F34-DFA1DE0743A3}" type="presParOf" srcId="{92C84071-12A3-4C48-BCBD-564707C05239}" destId="{EA6D9B01-0246-477E-8B39-905FCA3E64F5}" srcOrd="0" destOrd="0" presId="urn:microsoft.com/office/officeart/2005/8/layout/hierarchy2"/>
    <dgm:cxn modelId="{44014C1A-8AC3-40AC-B29E-59F5F2BD21C2}" type="presParOf" srcId="{F392CC89-5E82-42C8-83DC-7B52ED9C0B67}" destId="{38093091-F074-48A2-A075-541862FF9D9E}" srcOrd="3" destOrd="0" presId="urn:microsoft.com/office/officeart/2005/8/layout/hierarchy2"/>
    <dgm:cxn modelId="{68EB6D7B-A953-44B9-806F-80AAFC749427}" type="presParOf" srcId="{38093091-F074-48A2-A075-541862FF9D9E}" destId="{91338A5A-7BA4-4A00-B5EB-262967DA40FF}" srcOrd="0" destOrd="0" presId="urn:microsoft.com/office/officeart/2005/8/layout/hierarchy2"/>
    <dgm:cxn modelId="{22E8020A-B58C-433B-959D-582F3EBC4E3D}" type="presParOf" srcId="{38093091-F074-48A2-A075-541862FF9D9E}" destId="{BD38A52B-292F-4106-ACF8-65C4F190622E}" srcOrd="1" destOrd="0" presId="urn:microsoft.com/office/officeart/2005/8/layout/hierarchy2"/>
    <dgm:cxn modelId="{509A1DF5-05FB-4BA1-BA6E-57C3715E339B}" type="presParOf" srcId="{BD38A52B-292F-4106-ACF8-65C4F190622E}" destId="{8FB9FE0E-CB2F-4D2B-A43D-91429819916C}" srcOrd="0" destOrd="0" presId="urn:microsoft.com/office/officeart/2005/8/layout/hierarchy2"/>
    <dgm:cxn modelId="{AF2CB302-2C2B-4D7C-A348-9BA33E4D5911}" type="presParOf" srcId="{8FB9FE0E-CB2F-4D2B-A43D-91429819916C}" destId="{25D62BE7-945D-4499-8FEC-DBEE4F5ADC32}" srcOrd="0" destOrd="0" presId="urn:microsoft.com/office/officeart/2005/8/layout/hierarchy2"/>
    <dgm:cxn modelId="{395CCC5E-38F8-4126-BB71-0A3485DA5EDC}" type="presParOf" srcId="{BD38A52B-292F-4106-ACF8-65C4F190622E}" destId="{001B7335-E860-4C4A-8CC9-2A096A4B207F}" srcOrd="1" destOrd="0" presId="urn:microsoft.com/office/officeart/2005/8/layout/hierarchy2"/>
    <dgm:cxn modelId="{7468AD0C-ED78-4604-ACC4-D429CB11C547}" type="presParOf" srcId="{001B7335-E860-4C4A-8CC9-2A096A4B207F}" destId="{59027D0B-02E2-4602-B0A8-A0A389568EBE}" srcOrd="0" destOrd="0" presId="urn:microsoft.com/office/officeart/2005/8/layout/hierarchy2"/>
    <dgm:cxn modelId="{8F58A257-AD51-46D7-A964-FBED61D4E2F4}" type="presParOf" srcId="{001B7335-E860-4C4A-8CC9-2A096A4B207F}" destId="{E6B06A26-09F8-465B-BC1B-F0250F043AE2}" srcOrd="1" destOrd="0" presId="urn:microsoft.com/office/officeart/2005/8/layout/hierarchy2"/>
    <dgm:cxn modelId="{2CBB9382-7BD9-4677-A401-94638D29A665}" type="presParOf" srcId="{BD38A52B-292F-4106-ACF8-65C4F190622E}" destId="{5476D98A-CDC6-43BF-A6DA-7BFBE2D2EE09}" srcOrd="2" destOrd="0" presId="urn:microsoft.com/office/officeart/2005/8/layout/hierarchy2"/>
    <dgm:cxn modelId="{E0DE5395-6825-4803-A57F-ABA5176BDAA2}" type="presParOf" srcId="{5476D98A-CDC6-43BF-A6DA-7BFBE2D2EE09}" destId="{692A8C58-38DC-4488-86BF-6DD7976F19C6}" srcOrd="0" destOrd="0" presId="urn:microsoft.com/office/officeart/2005/8/layout/hierarchy2"/>
    <dgm:cxn modelId="{4FA04C09-139A-4B42-8361-58E365909CDE}" type="presParOf" srcId="{BD38A52B-292F-4106-ACF8-65C4F190622E}" destId="{C845C0A2-6F2D-4104-8EED-FA5E27C459C5}" srcOrd="3" destOrd="0" presId="urn:microsoft.com/office/officeart/2005/8/layout/hierarchy2"/>
    <dgm:cxn modelId="{474DC62D-A881-4809-B8E6-E33510252C8D}" type="presParOf" srcId="{C845C0A2-6F2D-4104-8EED-FA5E27C459C5}" destId="{4B650D9F-039B-42DA-B746-12469FC15B29}" srcOrd="0" destOrd="0" presId="urn:microsoft.com/office/officeart/2005/8/layout/hierarchy2"/>
    <dgm:cxn modelId="{89396956-B2F3-4AF7-B0A1-390C7BE30723}" type="presParOf" srcId="{C845C0A2-6F2D-4104-8EED-FA5E27C459C5}" destId="{414ABEA2-233F-4457-9224-2279D63E673D}" srcOrd="1" destOrd="0" presId="urn:microsoft.com/office/officeart/2005/8/layout/hierarchy2"/>
    <dgm:cxn modelId="{40F47ED0-D3E2-4B31-B278-2DA243EE5F01}" type="presParOf" srcId="{BD38A52B-292F-4106-ACF8-65C4F190622E}" destId="{C7A3321D-FE32-466A-ACE1-490C8B2FA775}" srcOrd="4" destOrd="0" presId="urn:microsoft.com/office/officeart/2005/8/layout/hierarchy2"/>
    <dgm:cxn modelId="{36AF8940-DB1F-4C80-918E-4176ED2B26B8}" type="presParOf" srcId="{C7A3321D-FE32-466A-ACE1-490C8B2FA775}" destId="{2F6A1176-C3BB-4741-B832-3FD9A5CC7F22}" srcOrd="0" destOrd="0" presId="urn:microsoft.com/office/officeart/2005/8/layout/hierarchy2"/>
    <dgm:cxn modelId="{7BA08159-6136-4CCD-89E3-A17078B6AE92}" type="presParOf" srcId="{BD38A52B-292F-4106-ACF8-65C4F190622E}" destId="{5741D53F-396C-4A91-88FB-A97243E90F54}" srcOrd="5" destOrd="0" presId="urn:microsoft.com/office/officeart/2005/8/layout/hierarchy2"/>
    <dgm:cxn modelId="{1F234C94-9B9E-4B40-B932-3656D5AF08AA}" type="presParOf" srcId="{5741D53F-396C-4A91-88FB-A97243E90F54}" destId="{D06F0D87-8EC5-4FDD-84DD-AF6369180465}" srcOrd="0" destOrd="0" presId="urn:microsoft.com/office/officeart/2005/8/layout/hierarchy2"/>
    <dgm:cxn modelId="{3D1F8A90-FD1C-4928-BF63-A4BB1BAA15D0}" type="presParOf" srcId="{5741D53F-396C-4A91-88FB-A97243E90F54}" destId="{7831E755-557D-4F12-815D-3C880AC7E347}" srcOrd="1" destOrd="0" presId="urn:microsoft.com/office/officeart/2005/8/layout/hierarchy2"/>
    <dgm:cxn modelId="{DC47DAA8-09AB-41F3-819A-644441C67CB7}" type="presParOf" srcId="{BD38A52B-292F-4106-ACF8-65C4F190622E}" destId="{7E6528B9-99E9-4DFB-A953-41F188D3DD89}" srcOrd="6" destOrd="0" presId="urn:microsoft.com/office/officeart/2005/8/layout/hierarchy2"/>
    <dgm:cxn modelId="{E6AEB564-9983-4F36-8CF8-5AB98364A669}" type="presParOf" srcId="{7E6528B9-99E9-4DFB-A953-41F188D3DD89}" destId="{62E004EC-6767-40B6-901F-445EFB066F6F}" srcOrd="0" destOrd="0" presId="urn:microsoft.com/office/officeart/2005/8/layout/hierarchy2"/>
    <dgm:cxn modelId="{052FFFF4-A133-4391-85DD-C5D291ACA4A4}" type="presParOf" srcId="{BD38A52B-292F-4106-ACF8-65C4F190622E}" destId="{CFA41CD7-35B7-45DD-8CA6-DF710B7769C7}" srcOrd="7" destOrd="0" presId="urn:microsoft.com/office/officeart/2005/8/layout/hierarchy2"/>
    <dgm:cxn modelId="{04BDBB4A-ED62-42C5-9AB9-6111BEC1B53F}" type="presParOf" srcId="{CFA41CD7-35B7-45DD-8CA6-DF710B7769C7}" destId="{7D723693-2E45-407C-87D3-A7F711D3D63D}" srcOrd="0" destOrd="0" presId="urn:microsoft.com/office/officeart/2005/8/layout/hierarchy2"/>
    <dgm:cxn modelId="{78703381-A206-4963-89D2-5A6A1D32FB8C}" type="presParOf" srcId="{CFA41CD7-35B7-45DD-8CA6-DF710B7769C7}" destId="{F190E72B-594B-41D2-915A-0AFDB8708D69}" srcOrd="1" destOrd="0" presId="urn:microsoft.com/office/officeart/2005/8/layout/hierarchy2"/>
    <dgm:cxn modelId="{6FDAABD4-DBEC-4DB2-98D0-FA737DEA4FAC}" type="presParOf" srcId="{F392CC89-5E82-42C8-83DC-7B52ED9C0B67}" destId="{2733CB07-B35E-48E0-A383-1A0B0029CC98}" srcOrd="4" destOrd="0" presId="urn:microsoft.com/office/officeart/2005/8/layout/hierarchy2"/>
    <dgm:cxn modelId="{9B3B8355-766C-4C05-BA4D-1E5F74EDCA1F}" type="presParOf" srcId="{2733CB07-B35E-48E0-A383-1A0B0029CC98}" destId="{E45B85BF-88B4-4BF5-81F2-E01A4DD879BE}" srcOrd="0" destOrd="0" presId="urn:microsoft.com/office/officeart/2005/8/layout/hierarchy2"/>
    <dgm:cxn modelId="{E9313C6E-799E-41CE-966E-613467F0DD29}" type="presParOf" srcId="{F392CC89-5E82-42C8-83DC-7B52ED9C0B67}" destId="{3374C0D1-8C11-448B-933B-D909BE68BFBA}" srcOrd="5" destOrd="0" presId="urn:microsoft.com/office/officeart/2005/8/layout/hierarchy2"/>
    <dgm:cxn modelId="{1E984DF0-1804-4C4A-B170-B64FBBA0ACD6}" type="presParOf" srcId="{3374C0D1-8C11-448B-933B-D909BE68BFBA}" destId="{8B672E1D-6DBC-411D-80BB-217A373B9030}" srcOrd="0" destOrd="0" presId="urn:microsoft.com/office/officeart/2005/8/layout/hierarchy2"/>
    <dgm:cxn modelId="{5D72157A-33EA-4503-821B-2B949EC7F181}" type="presParOf" srcId="{3374C0D1-8C11-448B-933B-D909BE68BFBA}" destId="{B8276F68-21D2-4457-BC15-1311E0981299}" srcOrd="1" destOrd="0" presId="urn:microsoft.com/office/officeart/2005/8/layout/hierarchy2"/>
    <dgm:cxn modelId="{0D7477E3-1163-47BD-814E-2949A28B99A5}" type="presParOf" srcId="{F392CC89-5E82-42C8-83DC-7B52ED9C0B67}" destId="{4473B7FB-481A-4935-B749-CCB434D05E43}" srcOrd="6" destOrd="0" presId="urn:microsoft.com/office/officeart/2005/8/layout/hierarchy2"/>
    <dgm:cxn modelId="{2463DE13-C203-442E-9146-4C508B8A3F8A}" type="presParOf" srcId="{4473B7FB-481A-4935-B749-CCB434D05E43}" destId="{85AE6AB4-79CD-4867-BEFC-9C31F639DFDD}" srcOrd="0" destOrd="0" presId="urn:microsoft.com/office/officeart/2005/8/layout/hierarchy2"/>
    <dgm:cxn modelId="{246E8778-1F33-4485-A988-BC4B3E314EFA}" type="presParOf" srcId="{F392CC89-5E82-42C8-83DC-7B52ED9C0B67}" destId="{F2B583CB-F86D-4257-80A9-646565A18156}" srcOrd="7" destOrd="0" presId="urn:microsoft.com/office/officeart/2005/8/layout/hierarchy2"/>
    <dgm:cxn modelId="{012936F5-BD15-4AC2-82EB-E30629A9B917}" type="presParOf" srcId="{F2B583CB-F86D-4257-80A9-646565A18156}" destId="{D6B08561-C58F-49A1-8FCE-961752D803F6}" srcOrd="0" destOrd="0" presId="urn:microsoft.com/office/officeart/2005/8/layout/hierarchy2"/>
    <dgm:cxn modelId="{284E8C22-5DD5-471D-BE18-BDEBB523B53C}" type="presParOf" srcId="{F2B583CB-F86D-4257-80A9-646565A18156}" destId="{15B22A76-C59B-4689-955C-295E1F71CE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FBB39-CD1F-48FA-A0E1-B5EBDC44DA6D}" type="doc">
      <dgm:prSet loTypeId="urn:microsoft.com/office/officeart/2005/8/layout/hierarchy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A1EB244-E36D-4BC1-90D5-A8A8F0C2D3F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modernismo no RN</a:t>
          </a:r>
        </a:p>
      </dgm:t>
    </dgm:pt>
    <dgm:pt modelId="{9BBD8755-870F-4D8D-B6F4-1D9BFF0D8928}" type="parTrans" cxnId="{59FA215E-F89C-4D13-9387-82DCF31E5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3E3BA66-DED8-4E0F-84D4-F7EF721B29F8}" type="sibTrans" cxnId="{59FA215E-F89C-4D13-9387-82DCF31E586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3B8D05C-0379-4143-8484-365D74A0899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1927, livro de poemas, de Jorge Fernandes, um marco na literatura do RN</a:t>
          </a:r>
        </a:p>
      </dgm:t>
    </dgm:pt>
    <dgm:pt modelId="{5CDB5F8A-FEDB-4396-8725-EFE0E4CF9755}" type="parTrans" cxnId="{59D420A4-9156-40F8-A444-40E6830410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19400B6-9A21-46F6-B55A-66A00121C1FA}" type="sibTrans" cxnId="{59D420A4-9156-40F8-A444-40E6830410F9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0A56613-7ABE-4BF2-A965-1C1BFB7CC94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repercussão no meio literário do sudeste: Mário de Andrade, Manuel Bandeira</a:t>
          </a:r>
        </a:p>
      </dgm:t>
    </dgm:pt>
    <dgm:pt modelId="{EC88C689-023A-4B0D-B036-167459C0AB53}" type="parTrans" cxnId="{2F0A336D-03AE-4F70-ACB9-66D6106625F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479F6B2-DB56-4B12-BF27-BA105FF23057}" type="sibTrans" cxnId="{2F0A336D-03AE-4F70-ACB9-66D6106625F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C85DC3E-E801-4A40-A43A-1789EBF84AF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1938, “Os brutos”, de José Bezerra Gomes, conexão com a segunda fase modernista –  romance regionalista</a:t>
          </a:r>
        </a:p>
      </dgm:t>
    </dgm:pt>
    <dgm:pt modelId="{940A36F8-93A1-42C3-86D5-50D7D9B522D9}" type="parTrans" cxnId="{6935176C-54C7-4541-B762-458D59D65AB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728775C-0030-42AF-826C-2BC846552509}" type="sibTrans" cxnId="{6935176C-54C7-4541-B762-458D59D65AB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AB67041-7894-4F2C-84FD-75111853769D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Câmara Cascudo produz “afropoemas”, João Lins Caldas flerta com o surrealismo, Mário de Andrade visita o estado</a:t>
          </a:r>
        </a:p>
      </dgm:t>
    </dgm:pt>
    <dgm:pt modelId="{627D1314-0738-419D-A334-F8D80B3F4998}" type="parTrans" cxnId="{87FA0EAA-BA0D-4D66-931C-BAD250A6300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F287DF6-A2D0-45DB-8185-5F71E0BBD553}" type="sibTrans" cxnId="{87FA0EAA-BA0D-4D66-931C-BAD250A6300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2FD145F-AAB6-472A-8991-3F3133CC9BB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Zila Mamede representa a terceira fase modernista, publica em 1953 sua primeira obra: Rosa de pedra</a:t>
          </a:r>
        </a:p>
      </dgm:t>
    </dgm:pt>
    <dgm:pt modelId="{CDF78185-62DE-456E-877E-32D509D34FE2}" type="parTrans" cxnId="{386AE667-A499-46A6-9E4B-BBE1186837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F26CAF9-21CF-4B6C-BD7C-258DDF475E4C}" type="sibTrans" cxnId="{386AE667-A499-46A6-9E4B-BBE11868379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D783053-917D-4622-B86A-606171448437}" type="pres">
      <dgm:prSet presAssocID="{61CFBB39-CD1F-48FA-A0E1-B5EBDC44DA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D2B30D-78EF-4B27-ABE9-005BC650141A}" type="pres">
      <dgm:prSet presAssocID="{5A1EB244-E36D-4BC1-90D5-A8A8F0C2D3F3}" presName="vertOne" presStyleCnt="0"/>
      <dgm:spPr/>
    </dgm:pt>
    <dgm:pt modelId="{2446318F-BBC7-4D2C-BBEB-61B089E415D1}" type="pres">
      <dgm:prSet presAssocID="{5A1EB244-E36D-4BC1-90D5-A8A8F0C2D3F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FDA2DE-B950-4FA9-9CA0-0FC9B354F67D}" type="pres">
      <dgm:prSet presAssocID="{5A1EB244-E36D-4BC1-90D5-A8A8F0C2D3F3}" presName="parTransOne" presStyleCnt="0"/>
      <dgm:spPr/>
    </dgm:pt>
    <dgm:pt modelId="{855BE757-94DA-4310-93F5-36E9E2D3A51A}" type="pres">
      <dgm:prSet presAssocID="{5A1EB244-E36D-4BC1-90D5-A8A8F0C2D3F3}" presName="horzOne" presStyleCnt="0"/>
      <dgm:spPr/>
    </dgm:pt>
    <dgm:pt modelId="{6571EB6B-4751-4621-8798-DF79A28C81D8}" type="pres">
      <dgm:prSet presAssocID="{23B8D05C-0379-4143-8484-365D74A0899D}" presName="vertTwo" presStyleCnt="0"/>
      <dgm:spPr/>
    </dgm:pt>
    <dgm:pt modelId="{989206E9-4A94-41B1-AA35-868A0D7E65F2}" type="pres">
      <dgm:prSet presAssocID="{23B8D05C-0379-4143-8484-365D74A0899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32B0E2-FB0C-4B87-BF65-FB76E09BE59E}" type="pres">
      <dgm:prSet presAssocID="{23B8D05C-0379-4143-8484-365D74A0899D}" presName="parTransTwo" presStyleCnt="0"/>
      <dgm:spPr/>
    </dgm:pt>
    <dgm:pt modelId="{E132BB91-6685-4AA3-9F74-A2B081715FB2}" type="pres">
      <dgm:prSet presAssocID="{23B8D05C-0379-4143-8484-365D74A0899D}" presName="horzTwo" presStyleCnt="0"/>
      <dgm:spPr/>
    </dgm:pt>
    <dgm:pt modelId="{E6AC6D23-BC4E-4BDF-9245-1437BDEFCE60}" type="pres">
      <dgm:prSet presAssocID="{D0A56613-7ABE-4BF2-A965-1C1BFB7CC94D}" presName="vertThree" presStyleCnt="0"/>
      <dgm:spPr/>
    </dgm:pt>
    <dgm:pt modelId="{412EA3C0-45EE-4448-B560-124B8DD2DF49}" type="pres">
      <dgm:prSet presAssocID="{D0A56613-7ABE-4BF2-A965-1C1BFB7CC94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809BF2-7483-4811-B939-ED8CBA188062}" type="pres">
      <dgm:prSet presAssocID="{D0A56613-7ABE-4BF2-A965-1C1BFB7CC94D}" presName="horzThree" presStyleCnt="0"/>
      <dgm:spPr/>
    </dgm:pt>
    <dgm:pt modelId="{034B4ED3-D503-43F9-A569-20FE139C793A}" type="pres">
      <dgm:prSet presAssocID="{819400B6-9A21-46F6-B55A-66A00121C1FA}" presName="sibSpaceTwo" presStyleCnt="0"/>
      <dgm:spPr/>
    </dgm:pt>
    <dgm:pt modelId="{ADA2308E-60A3-4463-AA37-1B0CE954BBEC}" type="pres">
      <dgm:prSet presAssocID="{7C85DC3E-E801-4A40-A43A-1789EBF84AF7}" presName="vertTwo" presStyleCnt="0"/>
      <dgm:spPr/>
    </dgm:pt>
    <dgm:pt modelId="{F960FA69-C1B5-457C-8A71-2971E1E4A30E}" type="pres">
      <dgm:prSet presAssocID="{7C85DC3E-E801-4A40-A43A-1789EBF84AF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041307-05FF-4FEF-B301-6C37CB983409}" type="pres">
      <dgm:prSet presAssocID="{7C85DC3E-E801-4A40-A43A-1789EBF84AF7}" presName="horzTwo" presStyleCnt="0"/>
      <dgm:spPr/>
    </dgm:pt>
    <dgm:pt modelId="{35C9A422-B257-4378-9F8B-DA46DF3F7862}" type="pres">
      <dgm:prSet presAssocID="{5728775C-0030-42AF-826C-2BC846552509}" presName="sibSpaceTwo" presStyleCnt="0"/>
      <dgm:spPr/>
    </dgm:pt>
    <dgm:pt modelId="{8D32D5E3-8755-439D-BCA5-5214C478364F}" type="pres">
      <dgm:prSet presAssocID="{3AB67041-7894-4F2C-84FD-75111853769D}" presName="vertTwo" presStyleCnt="0"/>
      <dgm:spPr/>
    </dgm:pt>
    <dgm:pt modelId="{C691295A-D28D-461D-B68E-F6E2F5D130E6}" type="pres">
      <dgm:prSet presAssocID="{3AB67041-7894-4F2C-84FD-75111853769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44EF25-7A93-4A01-9027-BDEBC3AB5226}" type="pres">
      <dgm:prSet presAssocID="{3AB67041-7894-4F2C-84FD-75111853769D}" presName="parTransTwo" presStyleCnt="0"/>
      <dgm:spPr/>
    </dgm:pt>
    <dgm:pt modelId="{AA1FF1F5-6FE5-41AE-B51D-F0279F41B188}" type="pres">
      <dgm:prSet presAssocID="{3AB67041-7894-4F2C-84FD-75111853769D}" presName="horzTwo" presStyleCnt="0"/>
      <dgm:spPr/>
    </dgm:pt>
    <dgm:pt modelId="{6A83AAD1-F1ED-4F2F-ACD1-945B6E83CB4F}" type="pres">
      <dgm:prSet presAssocID="{52FD145F-AAB6-472A-8991-3F3133CC9BB9}" presName="vertThree" presStyleCnt="0"/>
      <dgm:spPr/>
    </dgm:pt>
    <dgm:pt modelId="{5931A25A-6309-45D0-870A-0A98A74F2A25}" type="pres">
      <dgm:prSet presAssocID="{52FD145F-AAB6-472A-8991-3F3133CC9BB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71BA5-96BB-4CA9-A181-6067D9D6765C}" type="pres">
      <dgm:prSet presAssocID="{52FD145F-AAB6-472A-8991-3F3133CC9BB9}" presName="horzThree" presStyleCnt="0"/>
      <dgm:spPr/>
    </dgm:pt>
  </dgm:ptLst>
  <dgm:cxnLst>
    <dgm:cxn modelId="{F28D0432-632D-4060-B12A-4F28DB2BA40A}" type="presOf" srcId="{52FD145F-AAB6-472A-8991-3F3133CC9BB9}" destId="{5931A25A-6309-45D0-870A-0A98A74F2A25}" srcOrd="0" destOrd="0" presId="urn:microsoft.com/office/officeart/2005/8/layout/hierarchy4"/>
    <dgm:cxn modelId="{386AE667-A499-46A6-9E4B-BBE118683796}" srcId="{3AB67041-7894-4F2C-84FD-75111853769D}" destId="{52FD145F-AAB6-472A-8991-3F3133CC9BB9}" srcOrd="0" destOrd="0" parTransId="{CDF78185-62DE-456E-877E-32D509D34FE2}" sibTransId="{2F26CAF9-21CF-4B6C-BD7C-258DDF475E4C}"/>
    <dgm:cxn modelId="{2F0A336D-03AE-4F70-ACB9-66D6106625FE}" srcId="{23B8D05C-0379-4143-8484-365D74A0899D}" destId="{D0A56613-7ABE-4BF2-A965-1C1BFB7CC94D}" srcOrd="0" destOrd="0" parTransId="{EC88C689-023A-4B0D-B036-167459C0AB53}" sibTransId="{9479F6B2-DB56-4B12-BF27-BA105FF23057}"/>
    <dgm:cxn modelId="{59FA215E-F89C-4D13-9387-82DCF31E586B}" srcId="{61CFBB39-CD1F-48FA-A0E1-B5EBDC44DA6D}" destId="{5A1EB244-E36D-4BC1-90D5-A8A8F0C2D3F3}" srcOrd="0" destOrd="0" parTransId="{9BBD8755-870F-4D8D-B6F4-1D9BFF0D8928}" sibTransId="{E3E3BA66-DED8-4E0F-84D4-F7EF721B29F8}"/>
    <dgm:cxn modelId="{87FA0EAA-BA0D-4D66-931C-BAD250A6300B}" srcId="{5A1EB244-E36D-4BC1-90D5-A8A8F0C2D3F3}" destId="{3AB67041-7894-4F2C-84FD-75111853769D}" srcOrd="2" destOrd="0" parTransId="{627D1314-0738-419D-A334-F8D80B3F4998}" sibTransId="{1F287DF6-A2D0-45DB-8185-5F71E0BBD553}"/>
    <dgm:cxn modelId="{0B31E671-28FF-43F3-9DA8-9A48B5501275}" type="presOf" srcId="{5A1EB244-E36D-4BC1-90D5-A8A8F0C2D3F3}" destId="{2446318F-BBC7-4D2C-BBEB-61B089E415D1}" srcOrd="0" destOrd="0" presId="urn:microsoft.com/office/officeart/2005/8/layout/hierarchy4"/>
    <dgm:cxn modelId="{716B2CC5-2E64-4331-A727-9B82558AD914}" type="presOf" srcId="{61CFBB39-CD1F-48FA-A0E1-B5EBDC44DA6D}" destId="{CD783053-917D-4622-B86A-606171448437}" srcOrd="0" destOrd="0" presId="urn:microsoft.com/office/officeart/2005/8/layout/hierarchy4"/>
    <dgm:cxn modelId="{59D420A4-9156-40F8-A444-40E6830410F9}" srcId="{5A1EB244-E36D-4BC1-90D5-A8A8F0C2D3F3}" destId="{23B8D05C-0379-4143-8484-365D74A0899D}" srcOrd="0" destOrd="0" parTransId="{5CDB5F8A-FEDB-4396-8725-EFE0E4CF9755}" sibTransId="{819400B6-9A21-46F6-B55A-66A00121C1FA}"/>
    <dgm:cxn modelId="{A3BC04F5-9FAC-40E2-B2DD-35395FDE0134}" type="presOf" srcId="{23B8D05C-0379-4143-8484-365D74A0899D}" destId="{989206E9-4A94-41B1-AA35-868A0D7E65F2}" srcOrd="0" destOrd="0" presId="urn:microsoft.com/office/officeart/2005/8/layout/hierarchy4"/>
    <dgm:cxn modelId="{61AB99AC-3F11-41F3-9190-A1E5907C27ED}" type="presOf" srcId="{D0A56613-7ABE-4BF2-A965-1C1BFB7CC94D}" destId="{412EA3C0-45EE-4448-B560-124B8DD2DF49}" srcOrd="0" destOrd="0" presId="urn:microsoft.com/office/officeart/2005/8/layout/hierarchy4"/>
    <dgm:cxn modelId="{6935176C-54C7-4541-B762-458D59D65ABA}" srcId="{5A1EB244-E36D-4BC1-90D5-A8A8F0C2D3F3}" destId="{7C85DC3E-E801-4A40-A43A-1789EBF84AF7}" srcOrd="1" destOrd="0" parTransId="{940A36F8-93A1-42C3-86D5-50D7D9B522D9}" sibTransId="{5728775C-0030-42AF-826C-2BC846552509}"/>
    <dgm:cxn modelId="{87E6C49F-B3B1-406E-9B71-8C7A816A1CD9}" type="presOf" srcId="{7C85DC3E-E801-4A40-A43A-1789EBF84AF7}" destId="{F960FA69-C1B5-457C-8A71-2971E1E4A30E}" srcOrd="0" destOrd="0" presId="urn:microsoft.com/office/officeart/2005/8/layout/hierarchy4"/>
    <dgm:cxn modelId="{7A6C42F0-CB87-410B-8B66-F68C1D2B2F3B}" type="presOf" srcId="{3AB67041-7894-4F2C-84FD-75111853769D}" destId="{C691295A-D28D-461D-B68E-F6E2F5D130E6}" srcOrd="0" destOrd="0" presId="urn:microsoft.com/office/officeart/2005/8/layout/hierarchy4"/>
    <dgm:cxn modelId="{6C5CFE22-4F6E-4DD7-9043-43D8CA28EC51}" type="presParOf" srcId="{CD783053-917D-4622-B86A-606171448437}" destId="{70D2B30D-78EF-4B27-ABE9-005BC650141A}" srcOrd="0" destOrd="0" presId="urn:microsoft.com/office/officeart/2005/8/layout/hierarchy4"/>
    <dgm:cxn modelId="{2C53A0A8-9C91-4BE4-B7B1-4C441DDF2EB0}" type="presParOf" srcId="{70D2B30D-78EF-4B27-ABE9-005BC650141A}" destId="{2446318F-BBC7-4D2C-BBEB-61B089E415D1}" srcOrd="0" destOrd="0" presId="urn:microsoft.com/office/officeart/2005/8/layout/hierarchy4"/>
    <dgm:cxn modelId="{41D4ADB0-081F-439D-AA33-A95FE0DFF38D}" type="presParOf" srcId="{70D2B30D-78EF-4B27-ABE9-005BC650141A}" destId="{06FDA2DE-B950-4FA9-9CA0-0FC9B354F67D}" srcOrd="1" destOrd="0" presId="urn:microsoft.com/office/officeart/2005/8/layout/hierarchy4"/>
    <dgm:cxn modelId="{B72D6747-39A1-443E-BB84-645E715B3A9A}" type="presParOf" srcId="{70D2B30D-78EF-4B27-ABE9-005BC650141A}" destId="{855BE757-94DA-4310-93F5-36E9E2D3A51A}" srcOrd="2" destOrd="0" presId="urn:microsoft.com/office/officeart/2005/8/layout/hierarchy4"/>
    <dgm:cxn modelId="{FF1A8B17-82CE-42BA-B16E-FF7144DB3999}" type="presParOf" srcId="{855BE757-94DA-4310-93F5-36E9E2D3A51A}" destId="{6571EB6B-4751-4621-8798-DF79A28C81D8}" srcOrd="0" destOrd="0" presId="urn:microsoft.com/office/officeart/2005/8/layout/hierarchy4"/>
    <dgm:cxn modelId="{93CB5EC1-82B7-4480-A80F-D09CA3A608ED}" type="presParOf" srcId="{6571EB6B-4751-4621-8798-DF79A28C81D8}" destId="{989206E9-4A94-41B1-AA35-868A0D7E65F2}" srcOrd="0" destOrd="0" presId="urn:microsoft.com/office/officeart/2005/8/layout/hierarchy4"/>
    <dgm:cxn modelId="{FB1B0C2A-60D8-471D-9DF0-7ED9C40F99D1}" type="presParOf" srcId="{6571EB6B-4751-4621-8798-DF79A28C81D8}" destId="{0832B0E2-FB0C-4B87-BF65-FB76E09BE59E}" srcOrd="1" destOrd="0" presId="urn:microsoft.com/office/officeart/2005/8/layout/hierarchy4"/>
    <dgm:cxn modelId="{681FE4F9-7E40-4B16-852A-F33E024F67C5}" type="presParOf" srcId="{6571EB6B-4751-4621-8798-DF79A28C81D8}" destId="{E132BB91-6685-4AA3-9F74-A2B081715FB2}" srcOrd="2" destOrd="0" presId="urn:microsoft.com/office/officeart/2005/8/layout/hierarchy4"/>
    <dgm:cxn modelId="{1F153808-2C28-4106-8C78-73F3835C982F}" type="presParOf" srcId="{E132BB91-6685-4AA3-9F74-A2B081715FB2}" destId="{E6AC6D23-BC4E-4BDF-9245-1437BDEFCE60}" srcOrd="0" destOrd="0" presId="urn:microsoft.com/office/officeart/2005/8/layout/hierarchy4"/>
    <dgm:cxn modelId="{D163500A-72D7-4691-8D4B-456BF0D7A25B}" type="presParOf" srcId="{E6AC6D23-BC4E-4BDF-9245-1437BDEFCE60}" destId="{412EA3C0-45EE-4448-B560-124B8DD2DF49}" srcOrd="0" destOrd="0" presId="urn:microsoft.com/office/officeart/2005/8/layout/hierarchy4"/>
    <dgm:cxn modelId="{6A82D28B-1EB3-4AD2-8BA7-BFA2CC9D8BB4}" type="presParOf" srcId="{E6AC6D23-BC4E-4BDF-9245-1437BDEFCE60}" destId="{E6809BF2-7483-4811-B939-ED8CBA188062}" srcOrd="1" destOrd="0" presId="urn:microsoft.com/office/officeart/2005/8/layout/hierarchy4"/>
    <dgm:cxn modelId="{F38955EC-343A-4FD9-B16D-57A9ACC906F3}" type="presParOf" srcId="{855BE757-94DA-4310-93F5-36E9E2D3A51A}" destId="{034B4ED3-D503-43F9-A569-20FE139C793A}" srcOrd="1" destOrd="0" presId="urn:microsoft.com/office/officeart/2005/8/layout/hierarchy4"/>
    <dgm:cxn modelId="{F96CC5B5-FD8D-4B97-B165-C19D67B355A0}" type="presParOf" srcId="{855BE757-94DA-4310-93F5-36E9E2D3A51A}" destId="{ADA2308E-60A3-4463-AA37-1B0CE954BBEC}" srcOrd="2" destOrd="0" presId="urn:microsoft.com/office/officeart/2005/8/layout/hierarchy4"/>
    <dgm:cxn modelId="{53AB85F1-0B06-4650-9EDB-3899AA88CFB3}" type="presParOf" srcId="{ADA2308E-60A3-4463-AA37-1B0CE954BBEC}" destId="{F960FA69-C1B5-457C-8A71-2971E1E4A30E}" srcOrd="0" destOrd="0" presId="urn:microsoft.com/office/officeart/2005/8/layout/hierarchy4"/>
    <dgm:cxn modelId="{AA34A840-2E42-494B-BF76-C9205B8259E6}" type="presParOf" srcId="{ADA2308E-60A3-4463-AA37-1B0CE954BBEC}" destId="{56041307-05FF-4FEF-B301-6C37CB983409}" srcOrd="1" destOrd="0" presId="urn:microsoft.com/office/officeart/2005/8/layout/hierarchy4"/>
    <dgm:cxn modelId="{B8D4A177-256D-4F63-AE7E-7840CE1FDBD2}" type="presParOf" srcId="{855BE757-94DA-4310-93F5-36E9E2D3A51A}" destId="{35C9A422-B257-4378-9F8B-DA46DF3F7862}" srcOrd="3" destOrd="0" presId="urn:microsoft.com/office/officeart/2005/8/layout/hierarchy4"/>
    <dgm:cxn modelId="{55454817-AC67-4E04-B24D-E1584555F54A}" type="presParOf" srcId="{855BE757-94DA-4310-93F5-36E9E2D3A51A}" destId="{8D32D5E3-8755-439D-BCA5-5214C478364F}" srcOrd="4" destOrd="0" presId="urn:microsoft.com/office/officeart/2005/8/layout/hierarchy4"/>
    <dgm:cxn modelId="{9EE3A656-DF56-4505-B0A4-A29296069441}" type="presParOf" srcId="{8D32D5E3-8755-439D-BCA5-5214C478364F}" destId="{C691295A-D28D-461D-B68E-F6E2F5D130E6}" srcOrd="0" destOrd="0" presId="urn:microsoft.com/office/officeart/2005/8/layout/hierarchy4"/>
    <dgm:cxn modelId="{4B7E62BE-7CB5-40DC-B9D0-54D5E33E5955}" type="presParOf" srcId="{8D32D5E3-8755-439D-BCA5-5214C478364F}" destId="{D544EF25-7A93-4A01-9027-BDEBC3AB5226}" srcOrd="1" destOrd="0" presId="urn:microsoft.com/office/officeart/2005/8/layout/hierarchy4"/>
    <dgm:cxn modelId="{5F40B036-34BD-467B-9CD6-AAE4FBB56954}" type="presParOf" srcId="{8D32D5E3-8755-439D-BCA5-5214C478364F}" destId="{AA1FF1F5-6FE5-41AE-B51D-F0279F41B188}" srcOrd="2" destOrd="0" presId="urn:microsoft.com/office/officeart/2005/8/layout/hierarchy4"/>
    <dgm:cxn modelId="{93DAE865-07A5-4912-89D1-EF3763A0D24C}" type="presParOf" srcId="{AA1FF1F5-6FE5-41AE-B51D-F0279F41B188}" destId="{6A83AAD1-F1ED-4F2F-ACD1-945B6E83CB4F}" srcOrd="0" destOrd="0" presId="urn:microsoft.com/office/officeart/2005/8/layout/hierarchy4"/>
    <dgm:cxn modelId="{0202C1F8-58A8-4C42-8DCC-7F39F355020F}" type="presParOf" srcId="{6A83AAD1-F1ED-4F2F-ACD1-945B6E83CB4F}" destId="{5931A25A-6309-45D0-870A-0A98A74F2A25}" srcOrd="0" destOrd="0" presId="urn:microsoft.com/office/officeart/2005/8/layout/hierarchy4"/>
    <dgm:cxn modelId="{586D61AD-BF20-43CC-9FCD-CAB5D4AC2292}" type="presParOf" srcId="{6A83AAD1-F1ED-4F2F-ACD1-945B6E83CB4F}" destId="{F0B71BA5-96BB-4CA9-A181-6067D9D676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2DF28-4B18-4771-B912-4B1BC3B8AFCB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7FC64B7-1476-4BDE-A36C-72242BAA522C}">
      <dgm:prSet phldrT="[Texto]"/>
      <dgm:spPr/>
      <dgm:t>
        <a:bodyPr/>
        <a:lstStyle/>
        <a:p>
          <a:r>
            <a:rPr lang="pt-BR" dirty="0"/>
            <a:t>tendências contemporâneas</a:t>
          </a:r>
        </a:p>
      </dgm:t>
    </dgm:pt>
    <dgm:pt modelId="{1D9C6EF2-558F-44C0-9719-2650D29686D7}" type="parTrans" cxnId="{7D3AAD5A-A3F3-48EF-8BBF-3F1AD29117AD}">
      <dgm:prSet/>
      <dgm:spPr/>
      <dgm:t>
        <a:bodyPr/>
        <a:lstStyle/>
        <a:p>
          <a:endParaRPr lang="pt-BR"/>
        </a:p>
      </dgm:t>
    </dgm:pt>
    <dgm:pt modelId="{174F6C01-3B7B-4EAF-8376-515A0BDED5DA}" type="sibTrans" cxnId="{7D3AAD5A-A3F3-48EF-8BBF-3F1AD29117AD}">
      <dgm:prSet/>
      <dgm:spPr/>
      <dgm:t>
        <a:bodyPr/>
        <a:lstStyle/>
        <a:p>
          <a:endParaRPr lang="pt-BR"/>
        </a:p>
      </dgm:t>
    </dgm:pt>
    <dgm:pt modelId="{F48F69E9-1814-413B-84BC-2C7784F8B2BB}">
      <dgm:prSet/>
      <dgm:spPr/>
      <dgm:t>
        <a:bodyPr/>
        <a:lstStyle/>
        <a:p>
          <a:r>
            <a:rPr lang="pt-BR"/>
            <a:t>1967, 11 de dezembro, a explosão criativa do Poema-Processo, exposição no Sobradinho (Museu Café Filho), simultânea Natal – RJ</a:t>
          </a:r>
        </a:p>
      </dgm:t>
    </dgm:pt>
    <dgm:pt modelId="{66C40D1B-923A-43C8-8E93-97043C36B138}" type="parTrans" cxnId="{7BFA94C4-9A0A-4729-A98A-381375D1D692}">
      <dgm:prSet/>
      <dgm:spPr/>
      <dgm:t>
        <a:bodyPr/>
        <a:lstStyle/>
        <a:p>
          <a:endParaRPr lang="pt-BR"/>
        </a:p>
      </dgm:t>
    </dgm:pt>
    <dgm:pt modelId="{746DCE6D-04C6-456F-B26C-E867684B7F70}" type="sibTrans" cxnId="{7BFA94C4-9A0A-4729-A98A-381375D1D692}">
      <dgm:prSet/>
      <dgm:spPr/>
      <dgm:t>
        <a:bodyPr/>
        <a:lstStyle/>
        <a:p>
          <a:endParaRPr lang="pt-BR"/>
        </a:p>
      </dgm:t>
    </dgm:pt>
    <dgm:pt modelId="{2D83EE61-DA2E-42D8-8BDA-F2274837839B}">
      <dgm:prSet/>
      <dgm:spPr/>
      <dgm:t>
        <a:bodyPr/>
        <a:lstStyle/>
        <a:p>
          <a:r>
            <a:rPr lang="pt-BR" dirty="0"/>
            <a:t>anos 70, consolidação do Poema-Processo e surgimento da Arte Postal, Poesia Visual e Poesia Marginal (Geração Mimeógrafo)</a:t>
          </a:r>
        </a:p>
      </dgm:t>
    </dgm:pt>
    <dgm:pt modelId="{DD6F2AFD-5B2A-49E9-9F44-62B0918C65F5}" type="parTrans" cxnId="{05158836-BA25-4400-BDD0-44C7A249C869}">
      <dgm:prSet/>
      <dgm:spPr/>
      <dgm:t>
        <a:bodyPr/>
        <a:lstStyle/>
        <a:p>
          <a:endParaRPr lang="pt-BR"/>
        </a:p>
      </dgm:t>
    </dgm:pt>
    <dgm:pt modelId="{3AFB39B2-DA7F-4E2B-9840-39341CAE15F7}" type="sibTrans" cxnId="{05158836-BA25-4400-BDD0-44C7A249C869}">
      <dgm:prSet/>
      <dgm:spPr/>
      <dgm:t>
        <a:bodyPr/>
        <a:lstStyle/>
        <a:p>
          <a:endParaRPr lang="pt-BR"/>
        </a:p>
      </dgm:t>
    </dgm:pt>
    <dgm:pt modelId="{89A615CE-19F9-4BD4-9781-73654AE0D927}">
      <dgm:prSet/>
      <dgm:spPr/>
      <dgm:t>
        <a:bodyPr/>
        <a:lstStyle/>
        <a:p>
          <a:r>
            <a:rPr lang="pt-BR" dirty="0"/>
            <a:t>1986, “Temporada de </a:t>
          </a:r>
          <a:r>
            <a:rPr lang="pt-BR" dirty="0" err="1"/>
            <a:t>ingênios</a:t>
          </a:r>
          <a:r>
            <a:rPr lang="pt-BR" dirty="0"/>
            <a:t>”, de João da Rua (João Batista de Morais Neto)</a:t>
          </a:r>
        </a:p>
      </dgm:t>
    </dgm:pt>
    <dgm:pt modelId="{439CD0B3-8E84-47F6-9392-B9FB351C0BE0}" type="parTrans" cxnId="{B12EDF70-8E64-4768-9827-DBC93A3732BF}">
      <dgm:prSet/>
      <dgm:spPr/>
      <dgm:t>
        <a:bodyPr/>
        <a:lstStyle/>
        <a:p>
          <a:endParaRPr lang="pt-BR"/>
        </a:p>
      </dgm:t>
    </dgm:pt>
    <dgm:pt modelId="{035F6347-17A3-47AC-94AB-8B5D32124F4E}" type="sibTrans" cxnId="{B12EDF70-8E64-4768-9827-DBC93A3732BF}">
      <dgm:prSet/>
      <dgm:spPr/>
      <dgm:t>
        <a:bodyPr/>
        <a:lstStyle/>
        <a:p>
          <a:endParaRPr lang="pt-BR"/>
        </a:p>
      </dgm:t>
    </dgm:pt>
    <dgm:pt modelId="{73F617B6-1B31-4932-9AFB-8FFA4EA1892B}">
      <dgm:prSet phldrT="[Texto]"/>
      <dgm:spPr/>
      <dgm:t>
        <a:bodyPr/>
        <a:lstStyle/>
        <a:p>
          <a:r>
            <a:rPr lang="pt-BR" dirty="0"/>
            <a:t>principais nomes</a:t>
          </a:r>
        </a:p>
      </dgm:t>
    </dgm:pt>
    <dgm:pt modelId="{AA51375C-7775-45D3-84CA-16BA007333A9}" type="sibTrans" cxnId="{C433E2CB-932A-42CF-9A95-101D2FBDAABA}">
      <dgm:prSet/>
      <dgm:spPr/>
      <dgm:t>
        <a:bodyPr/>
        <a:lstStyle/>
        <a:p>
          <a:endParaRPr lang="pt-BR"/>
        </a:p>
      </dgm:t>
    </dgm:pt>
    <dgm:pt modelId="{6A0A6B1F-7824-4377-B4D6-A1DB2F3FEF70}" type="parTrans" cxnId="{C433E2CB-932A-42CF-9A95-101D2FBDAABA}">
      <dgm:prSet/>
      <dgm:spPr/>
      <dgm:t>
        <a:bodyPr/>
        <a:lstStyle/>
        <a:p>
          <a:endParaRPr lang="pt-BR"/>
        </a:p>
      </dgm:t>
    </dgm:pt>
    <dgm:pt modelId="{95578C98-88F3-45C7-86DC-81E28003DC1D}">
      <dgm:prSet/>
      <dgm:spPr/>
      <dgm:t>
        <a:bodyPr/>
        <a:lstStyle/>
        <a:p>
          <a:r>
            <a:rPr lang="pt-BR" dirty="0"/>
            <a:t>Falves Silva, Anchieta </a:t>
          </a:r>
          <a:r>
            <a:rPr lang="pt-BR" dirty="0" err="1"/>
            <a:t>Fernades</a:t>
          </a:r>
          <a:r>
            <a:rPr lang="pt-BR" dirty="0"/>
            <a:t>, Jarbas Martins, </a:t>
          </a:r>
          <a:r>
            <a:rPr lang="pt-BR" dirty="0" err="1"/>
            <a:t>Moacy</a:t>
          </a:r>
          <a:r>
            <a:rPr lang="pt-BR" dirty="0"/>
            <a:t> Cirne, Avelino de Araújo, </a:t>
          </a:r>
          <a:r>
            <a:rPr lang="pt-BR" dirty="0" err="1"/>
            <a:t>Antonio</a:t>
          </a:r>
          <a:r>
            <a:rPr lang="pt-BR" dirty="0"/>
            <a:t> Ronaldo, Adriano de Sousa, Carlos de Souza, </a:t>
          </a:r>
          <a:r>
            <a:rPr lang="pt-BR" dirty="0" err="1"/>
            <a:t>Marize</a:t>
          </a:r>
          <a:r>
            <a:rPr lang="pt-BR" dirty="0"/>
            <a:t> Castro</a:t>
          </a:r>
        </a:p>
      </dgm:t>
    </dgm:pt>
    <dgm:pt modelId="{F8E0743F-42CE-42A7-820E-A6EC7D4035F0}" type="parTrans" cxnId="{D19C205F-72F9-440A-9D0C-13CBA61B663E}">
      <dgm:prSet/>
      <dgm:spPr/>
      <dgm:t>
        <a:bodyPr/>
        <a:lstStyle/>
        <a:p>
          <a:endParaRPr lang="pt-BR"/>
        </a:p>
      </dgm:t>
    </dgm:pt>
    <dgm:pt modelId="{EA465D93-67F2-4737-A4D8-76456197CA74}" type="sibTrans" cxnId="{D19C205F-72F9-440A-9D0C-13CBA61B663E}">
      <dgm:prSet/>
      <dgm:spPr/>
      <dgm:t>
        <a:bodyPr/>
        <a:lstStyle/>
        <a:p>
          <a:endParaRPr lang="pt-BR"/>
        </a:p>
      </dgm:t>
    </dgm:pt>
    <dgm:pt modelId="{E082D367-F95D-4229-B854-F18A2DE1EF1F}" type="pres">
      <dgm:prSet presAssocID="{1C12DF28-4B18-4771-B912-4B1BC3B8AF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A9E5949-19F3-474E-9DDE-631338B2DC2A}" type="pres">
      <dgm:prSet presAssocID="{07FC64B7-1476-4BDE-A36C-72242BAA522C}" presName="vertOne" presStyleCnt="0"/>
      <dgm:spPr/>
    </dgm:pt>
    <dgm:pt modelId="{8CECEFF2-884D-490D-8E0E-BF0C11051355}" type="pres">
      <dgm:prSet presAssocID="{07FC64B7-1476-4BDE-A36C-72242BAA52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838B39-B7B7-4EA3-B42D-2AD02D63B06A}" type="pres">
      <dgm:prSet presAssocID="{07FC64B7-1476-4BDE-A36C-72242BAA522C}" presName="parTransOne" presStyleCnt="0"/>
      <dgm:spPr/>
    </dgm:pt>
    <dgm:pt modelId="{A4F290C4-41DC-4885-BA69-D6AD08DB7725}" type="pres">
      <dgm:prSet presAssocID="{07FC64B7-1476-4BDE-A36C-72242BAA522C}" presName="horzOne" presStyleCnt="0"/>
      <dgm:spPr/>
    </dgm:pt>
    <dgm:pt modelId="{082CAB3E-0081-45DB-89B2-1492CA91CA7D}" type="pres">
      <dgm:prSet presAssocID="{F48F69E9-1814-413B-84BC-2C7784F8B2BB}" presName="vertTwo" presStyleCnt="0"/>
      <dgm:spPr/>
    </dgm:pt>
    <dgm:pt modelId="{92CEBB7B-5298-4E03-A8E5-93080A9E0F29}" type="pres">
      <dgm:prSet presAssocID="{F48F69E9-1814-413B-84BC-2C7784F8B2BB}" presName="txTwo" presStyleLbl="node2" presStyleIdx="0" presStyleCnt="2" custLinFactNeighborY="-269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704020-4E64-45C2-9130-2FAB0A8D4664}" type="pres">
      <dgm:prSet presAssocID="{F48F69E9-1814-413B-84BC-2C7784F8B2BB}" presName="parTransTwo" presStyleCnt="0"/>
      <dgm:spPr/>
    </dgm:pt>
    <dgm:pt modelId="{F09BFE4A-D629-4AFD-90B1-60B4D7A28245}" type="pres">
      <dgm:prSet presAssocID="{F48F69E9-1814-413B-84BC-2C7784F8B2BB}" presName="horzTwo" presStyleCnt="0"/>
      <dgm:spPr/>
    </dgm:pt>
    <dgm:pt modelId="{94C3C077-DB75-40D5-AA7D-B02C679AF4EF}" type="pres">
      <dgm:prSet presAssocID="{2D83EE61-DA2E-42D8-8BDA-F2274837839B}" presName="vertThree" presStyleCnt="0"/>
      <dgm:spPr/>
    </dgm:pt>
    <dgm:pt modelId="{D28EE75E-29ED-4D71-8DBB-8A492E027EA4}" type="pres">
      <dgm:prSet presAssocID="{2D83EE61-DA2E-42D8-8BDA-F2274837839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DE0CB5-AE66-4B5E-A285-1E3748726349}" type="pres">
      <dgm:prSet presAssocID="{2D83EE61-DA2E-42D8-8BDA-F2274837839B}" presName="horzThree" presStyleCnt="0"/>
      <dgm:spPr/>
    </dgm:pt>
    <dgm:pt modelId="{60B9B3A4-837D-44CB-96E6-C87E5F2FEED0}" type="pres">
      <dgm:prSet presAssocID="{3AFB39B2-DA7F-4E2B-9840-39341CAE15F7}" presName="sibSpaceThree" presStyleCnt="0"/>
      <dgm:spPr/>
    </dgm:pt>
    <dgm:pt modelId="{95868F11-17D1-402B-849E-BE6DBC14EC7E}" type="pres">
      <dgm:prSet presAssocID="{89A615CE-19F9-4BD4-9781-73654AE0D927}" presName="vertThree" presStyleCnt="0"/>
      <dgm:spPr/>
    </dgm:pt>
    <dgm:pt modelId="{21D888B8-8832-498A-83EB-EADD6E733412}" type="pres">
      <dgm:prSet presAssocID="{89A615CE-19F9-4BD4-9781-73654AE0D92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82EE79-0985-42B3-A781-F1D65ECC8249}" type="pres">
      <dgm:prSet presAssocID="{89A615CE-19F9-4BD4-9781-73654AE0D927}" presName="horzThree" presStyleCnt="0"/>
      <dgm:spPr/>
    </dgm:pt>
    <dgm:pt modelId="{6DF46C50-795A-4611-9A49-CAE45843C98F}" type="pres">
      <dgm:prSet presAssocID="{746DCE6D-04C6-456F-B26C-E867684B7F70}" presName="sibSpaceTwo" presStyleCnt="0"/>
      <dgm:spPr/>
    </dgm:pt>
    <dgm:pt modelId="{D8C0A228-FE30-444A-852A-CFEB13130049}" type="pres">
      <dgm:prSet presAssocID="{73F617B6-1B31-4932-9AFB-8FFA4EA1892B}" presName="vertTwo" presStyleCnt="0"/>
      <dgm:spPr/>
    </dgm:pt>
    <dgm:pt modelId="{93602080-822E-42F5-8DBA-4814065EC168}" type="pres">
      <dgm:prSet presAssocID="{73F617B6-1B31-4932-9AFB-8FFA4EA1892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D5D366-FAC1-4A22-8CA4-5200EA8B488D}" type="pres">
      <dgm:prSet presAssocID="{73F617B6-1B31-4932-9AFB-8FFA4EA1892B}" presName="parTransTwo" presStyleCnt="0"/>
      <dgm:spPr/>
    </dgm:pt>
    <dgm:pt modelId="{AA400F2B-CB2B-4910-8921-701063F41033}" type="pres">
      <dgm:prSet presAssocID="{73F617B6-1B31-4932-9AFB-8FFA4EA1892B}" presName="horzTwo" presStyleCnt="0"/>
      <dgm:spPr/>
    </dgm:pt>
    <dgm:pt modelId="{72D25774-BDA0-4D52-9CFE-D4F24CEA9F47}" type="pres">
      <dgm:prSet presAssocID="{95578C98-88F3-45C7-86DC-81E28003DC1D}" presName="vertThree" presStyleCnt="0"/>
      <dgm:spPr/>
    </dgm:pt>
    <dgm:pt modelId="{CEDDBD45-3F90-41C6-A251-050C3777447A}" type="pres">
      <dgm:prSet presAssocID="{95578C98-88F3-45C7-86DC-81E28003DC1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BA598B-053D-4516-8152-3DF76392BE69}" type="pres">
      <dgm:prSet presAssocID="{95578C98-88F3-45C7-86DC-81E28003DC1D}" presName="horzThree" presStyleCnt="0"/>
      <dgm:spPr/>
    </dgm:pt>
  </dgm:ptLst>
  <dgm:cxnLst>
    <dgm:cxn modelId="{7BFA94C4-9A0A-4729-A98A-381375D1D692}" srcId="{07FC64B7-1476-4BDE-A36C-72242BAA522C}" destId="{F48F69E9-1814-413B-84BC-2C7784F8B2BB}" srcOrd="0" destOrd="0" parTransId="{66C40D1B-923A-43C8-8E93-97043C36B138}" sibTransId="{746DCE6D-04C6-456F-B26C-E867684B7F70}"/>
    <dgm:cxn modelId="{5578E391-917E-4AA1-9B0D-AE338BD2EC68}" type="presOf" srcId="{73F617B6-1B31-4932-9AFB-8FFA4EA1892B}" destId="{93602080-822E-42F5-8DBA-4814065EC168}" srcOrd="0" destOrd="0" presId="urn:microsoft.com/office/officeart/2005/8/layout/hierarchy4"/>
    <dgm:cxn modelId="{7D3AAD5A-A3F3-48EF-8BBF-3F1AD29117AD}" srcId="{1C12DF28-4B18-4771-B912-4B1BC3B8AFCB}" destId="{07FC64B7-1476-4BDE-A36C-72242BAA522C}" srcOrd="0" destOrd="0" parTransId="{1D9C6EF2-558F-44C0-9719-2650D29686D7}" sibTransId="{174F6C01-3B7B-4EAF-8376-515A0BDED5DA}"/>
    <dgm:cxn modelId="{D47C65CE-1E74-4F23-A5C0-5F9F2B3248A8}" type="presOf" srcId="{2D83EE61-DA2E-42D8-8BDA-F2274837839B}" destId="{D28EE75E-29ED-4D71-8DBB-8A492E027EA4}" srcOrd="0" destOrd="0" presId="urn:microsoft.com/office/officeart/2005/8/layout/hierarchy4"/>
    <dgm:cxn modelId="{CE4BD064-1E31-4271-9F30-92F6B5FC867C}" type="presOf" srcId="{89A615CE-19F9-4BD4-9781-73654AE0D927}" destId="{21D888B8-8832-498A-83EB-EADD6E733412}" srcOrd="0" destOrd="0" presId="urn:microsoft.com/office/officeart/2005/8/layout/hierarchy4"/>
    <dgm:cxn modelId="{D19C205F-72F9-440A-9D0C-13CBA61B663E}" srcId="{73F617B6-1B31-4932-9AFB-8FFA4EA1892B}" destId="{95578C98-88F3-45C7-86DC-81E28003DC1D}" srcOrd="0" destOrd="0" parTransId="{F8E0743F-42CE-42A7-820E-A6EC7D4035F0}" sibTransId="{EA465D93-67F2-4737-A4D8-76456197CA74}"/>
    <dgm:cxn modelId="{1FAEA61C-75FA-472E-A16F-997DC8DBD10F}" type="presOf" srcId="{F48F69E9-1814-413B-84BC-2C7784F8B2BB}" destId="{92CEBB7B-5298-4E03-A8E5-93080A9E0F29}" srcOrd="0" destOrd="0" presId="urn:microsoft.com/office/officeart/2005/8/layout/hierarchy4"/>
    <dgm:cxn modelId="{C433E2CB-932A-42CF-9A95-101D2FBDAABA}" srcId="{07FC64B7-1476-4BDE-A36C-72242BAA522C}" destId="{73F617B6-1B31-4932-9AFB-8FFA4EA1892B}" srcOrd="1" destOrd="0" parTransId="{6A0A6B1F-7824-4377-B4D6-A1DB2F3FEF70}" sibTransId="{AA51375C-7775-45D3-84CA-16BA007333A9}"/>
    <dgm:cxn modelId="{B12EDF70-8E64-4768-9827-DBC93A3732BF}" srcId="{F48F69E9-1814-413B-84BC-2C7784F8B2BB}" destId="{89A615CE-19F9-4BD4-9781-73654AE0D927}" srcOrd="1" destOrd="0" parTransId="{439CD0B3-8E84-47F6-9392-B9FB351C0BE0}" sibTransId="{035F6347-17A3-47AC-94AB-8B5D32124F4E}"/>
    <dgm:cxn modelId="{07B2CACB-2538-468A-AA6D-9D548247950F}" type="presOf" srcId="{1C12DF28-4B18-4771-B912-4B1BC3B8AFCB}" destId="{E082D367-F95D-4229-B854-F18A2DE1EF1F}" srcOrd="0" destOrd="0" presId="urn:microsoft.com/office/officeart/2005/8/layout/hierarchy4"/>
    <dgm:cxn modelId="{1370FB67-7485-4439-B9F5-CFC486271EB8}" type="presOf" srcId="{95578C98-88F3-45C7-86DC-81E28003DC1D}" destId="{CEDDBD45-3F90-41C6-A251-050C3777447A}" srcOrd="0" destOrd="0" presId="urn:microsoft.com/office/officeart/2005/8/layout/hierarchy4"/>
    <dgm:cxn modelId="{75BCC9EE-057D-4055-B41D-0BC175E7426D}" type="presOf" srcId="{07FC64B7-1476-4BDE-A36C-72242BAA522C}" destId="{8CECEFF2-884D-490D-8E0E-BF0C11051355}" srcOrd="0" destOrd="0" presId="urn:microsoft.com/office/officeart/2005/8/layout/hierarchy4"/>
    <dgm:cxn modelId="{05158836-BA25-4400-BDD0-44C7A249C869}" srcId="{F48F69E9-1814-413B-84BC-2C7784F8B2BB}" destId="{2D83EE61-DA2E-42D8-8BDA-F2274837839B}" srcOrd="0" destOrd="0" parTransId="{DD6F2AFD-5B2A-49E9-9F44-62B0918C65F5}" sibTransId="{3AFB39B2-DA7F-4E2B-9840-39341CAE15F7}"/>
    <dgm:cxn modelId="{7D077BF1-582E-4AC0-A71D-EA2F0B9F3C4E}" type="presParOf" srcId="{E082D367-F95D-4229-B854-F18A2DE1EF1F}" destId="{2A9E5949-19F3-474E-9DDE-631338B2DC2A}" srcOrd="0" destOrd="0" presId="urn:microsoft.com/office/officeart/2005/8/layout/hierarchy4"/>
    <dgm:cxn modelId="{B5088C93-124D-4E78-9B18-5EEAA4237FE9}" type="presParOf" srcId="{2A9E5949-19F3-474E-9DDE-631338B2DC2A}" destId="{8CECEFF2-884D-490D-8E0E-BF0C11051355}" srcOrd="0" destOrd="0" presId="urn:microsoft.com/office/officeart/2005/8/layout/hierarchy4"/>
    <dgm:cxn modelId="{31779F17-24A0-407A-8ADA-1016482B36FE}" type="presParOf" srcId="{2A9E5949-19F3-474E-9DDE-631338B2DC2A}" destId="{13838B39-B7B7-4EA3-B42D-2AD02D63B06A}" srcOrd="1" destOrd="0" presId="urn:microsoft.com/office/officeart/2005/8/layout/hierarchy4"/>
    <dgm:cxn modelId="{D06C21F1-412E-4C5A-B3BE-3B876E2F828B}" type="presParOf" srcId="{2A9E5949-19F3-474E-9DDE-631338B2DC2A}" destId="{A4F290C4-41DC-4885-BA69-D6AD08DB7725}" srcOrd="2" destOrd="0" presId="urn:microsoft.com/office/officeart/2005/8/layout/hierarchy4"/>
    <dgm:cxn modelId="{9143F836-B24D-4AEF-8371-A0404FBFDEF8}" type="presParOf" srcId="{A4F290C4-41DC-4885-BA69-D6AD08DB7725}" destId="{082CAB3E-0081-45DB-89B2-1492CA91CA7D}" srcOrd="0" destOrd="0" presId="urn:microsoft.com/office/officeart/2005/8/layout/hierarchy4"/>
    <dgm:cxn modelId="{FF11CAA3-98CF-4007-B9C2-3CB69D359F00}" type="presParOf" srcId="{082CAB3E-0081-45DB-89B2-1492CA91CA7D}" destId="{92CEBB7B-5298-4E03-A8E5-93080A9E0F29}" srcOrd="0" destOrd="0" presId="urn:microsoft.com/office/officeart/2005/8/layout/hierarchy4"/>
    <dgm:cxn modelId="{338628A8-F9A8-4ACA-A39C-73B4B434A16F}" type="presParOf" srcId="{082CAB3E-0081-45DB-89B2-1492CA91CA7D}" destId="{B6704020-4E64-45C2-9130-2FAB0A8D4664}" srcOrd="1" destOrd="0" presId="urn:microsoft.com/office/officeart/2005/8/layout/hierarchy4"/>
    <dgm:cxn modelId="{3E5B88B2-A0FF-44CA-98BF-F6D4DEC82E56}" type="presParOf" srcId="{082CAB3E-0081-45DB-89B2-1492CA91CA7D}" destId="{F09BFE4A-D629-4AFD-90B1-60B4D7A28245}" srcOrd="2" destOrd="0" presId="urn:microsoft.com/office/officeart/2005/8/layout/hierarchy4"/>
    <dgm:cxn modelId="{505E97A7-B900-4E4C-8D91-B14D25E961A5}" type="presParOf" srcId="{F09BFE4A-D629-4AFD-90B1-60B4D7A28245}" destId="{94C3C077-DB75-40D5-AA7D-B02C679AF4EF}" srcOrd="0" destOrd="0" presId="urn:microsoft.com/office/officeart/2005/8/layout/hierarchy4"/>
    <dgm:cxn modelId="{321AC496-7BF2-406A-AA25-FE15AC38EAEB}" type="presParOf" srcId="{94C3C077-DB75-40D5-AA7D-B02C679AF4EF}" destId="{D28EE75E-29ED-4D71-8DBB-8A492E027EA4}" srcOrd="0" destOrd="0" presId="urn:microsoft.com/office/officeart/2005/8/layout/hierarchy4"/>
    <dgm:cxn modelId="{B2FD90F5-C2B6-440C-A080-EA13F32A7596}" type="presParOf" srcId="{94C3C077-DB75-40D5-AA7D-B02C679AF4EF}" destId="{CCDE0CB5-AE66-4B5E-A285-1E3748726349}" srcOrd="1" destOrd="0" presId="urn:microsoft.com/office/officeart/2005/8/layout/hierarchy4"/>
    <dgm:cxn modelId="{DD294481-487D-422A-B48A-CE7C4203EEA3}" type="presParOf" srcId="{F09BFE4A-D629-4AFD-90B1-60B4D7A28245}" destId="{60B9B3A4-837D-44CB-96E6-C87E5F2FEED0}" srcOrd="1" destOrd="0" presId="urn:microsoft.com/office/officeart/2005/8/layout/hierarchy4"/>
    <dgm:cxn modelId="{BCCA074D-CCD4-4F69-BF27-DF134F5B1A77}" type="presParOf" srcId="{F09BFE4A-D629-4AFD-90B1-60B4D7A28245}" destId="{95868F11-17D1-402B-849E-BE6DBC14EC7E}" srcOrd="2" destOrd="0" presId="urn:microsoft.com/office/officeart/2005/8/layout/hierarchy4"/>
    <dgm:cxn modelId="{5CAA64B4-BA39-4724-89BD-51122763B6A3}" type="presParOf" srcId="{95868F11-17D1-402B-849E-BE6DBC14EC7E}" destId="{21D888B8-8832-498A-83EB-EADD6E733412}" srcOrd="0" destOrd="0" presId="urn:microsoft.com/office/officeart/2005/8/layout/hierarchy4"/>
    <dgm:cxn modelId="{5AED02E2-5B07-475D-BB72-B4C55333B8CB}" type="presParOf" srcId="{95868F11-17D1-402B-849E-BE6DBC14EC7E}" destId="{8282EE79-0985-42B3-A781-F1D65ECC8249}" srcOrd="1" destOrd="0" presId="urn:microsoft.com/office/officeart/2005/8/layout/hierarchy4"/>
    <dgm:cxn modelId="{A7BA85B0-7430-40B4-BBDC-95B1F309522A}" type="presParOf" srcId="{A4F290C4-41DC-4885-BA69-D6AD08DB7725}" destId="{6DF46C50-795A-4611-9A49-CAE45843C98F}" srcOrd="1" destOrd="0" presId="urn:microsoft.com/office/officeart/2005/8/layout/hierarchy4"/>
    <dgm:cxn modelId="{E1DCA553-F205-4208-958A-24D7FC5768F9}" type="presParOf" srcId="{A4F290C4-41DC-4885-BA69-D6AD08DB7725}" destId="{D8C0A228-FE30-444A-852A-CFEB13130049}" srcOrd="2" destOrd="0" presId="urn:microsoft.com/office/officeart/2005/8/layout/hierarchy4"/>
    <dgm:cxn modelId="{8F10582A-542E-430B-97DB-7FD516512C3F}" type="presParOf" srcId="{D8C0A228-FE30-444A-852A-CFEB13130049}" destId="{93602080-822E-42F5-8DBA-4814065EC168}" srcOrd="0" destOrd="0" presId="urn:microsoft.com/office/officeart/2005/8/layout/hierarchy4"/>
    <dgm:cxn modelId="{260CEBFD-9243-4B5F-B1EA-F92FE9668634}" type="presParOf" srcId="{D8C0A228-FE30-444A-852A-CFEB13130049}" destId="{E2D5D366-FAC1-4A22-8CA4-5200EA8B488D}" srcOrd="1" destOrd="0" presId="urn:microsoft.com/office/officeart/2005/8/layout/hierarchy4"/>
    <dgm:cxn modelId="{92F239D3-7644-4A3B-959D-F578034B9F1A}" type="presParOf" srcId="{D8C0A228-FE30-444A-852A-CFEB13130049}" destId="{AA400F2B-CB2B-4910-8921-701063F41033}" srcOrd="2" destOrd="0" presId="urn:microsoft.com/office/officeart/2005/8/layout/hierarchy4"/>
    <dgm:cxn modelId="{D76ED6F7-2C8D-4CDD-AF57-C3E8D6454F68}" type="presParOf" srcId="{AA400F2B-CB2B-4910-8921-701063F41033}" destId="{72D25774-BDA0-4D52-9CFE-D4F24CEA9F47}" srcOrd="0" destOrd="0" presId="urn:microsoft.com/office/officeart/2005/8/layout/hierarchy4"/>
    <dgm:cxn modelId="{25F64905-CD12-4A04-B545-A7C007629D89}" type="presParOf" srcId="{72D25774-BDA0-4D52-9CFE-D4F24CEA9F47}" destId="{CEDDBD45-3F90-41C6-A251-050C3777447A}" srcOrd="0" destOrd="0" presId="urn:microsoft.com/office/officeart/2005/8/layout/hierarchy4"/>
    <dgm:cxn modelId="{CFF95A60-7F72-42EF-A531-76389545322D}" type="presParOf" srcId="{72D25774-BDA0-4D52-9CFE-D4F24CEA9F47}" destId="{45BA598B-053D-4516-8152-3DF76392BE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1F19-FD23-4CED-A510-3CD574742BED}">
      <dsp:nvSpPr>
        <dsp:cNvPr id="0" name=""/>
        <dsp:cNvSpPr/>
      </dsp:nvSpPr>
      <dsp:spPr>
        <a:xfrm>
          <a:off x="327546" y="3139029"/>
          <a:ext cx="2729135" cy="1364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primórdios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513" y="3178996"/>
        <a:ext cx="2649201" cy="1284633"/>
      </dsp:txXfrm>
    </dsp:sp>
    <dsp:sp modelId="{0E272EAA-B0E2-48B0-80C9-38D3B76A957A}">
      <dsp:nvSpPr>
        <dsp:cNvPr id="0" name=""/>
        <dsp:cNvSpPr/>
      </dsp:nvSpPr>
      <dsp:spPr>
        <a:xfrm rot="17692822">
          <a:off x="2305160" y="2626465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642" y="2579506"/>
        <a:ext cx="129734" cy="129734"/>
      </dsp:txXfrm>
    </dsp:sp>
    <dsp:sp modelId="{25FB72BA-EAEE-45BC-B7A4-9AFDF0EE773C}">
      <dsp:nvSpPr>
        <dsp:cNvPr id="0" name=""/>
        <dsp:cNvSpPr/>
      </dsp:nvSpPr>
      <dsp:spPr>
        <a:xfrm>
          <a:off x="4148336" y="785149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do século XIX / início do século XX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825116"/>
        <a:ext cx="2649201" cy="1284633"/>
      </dsp:txXfrm>
    </dsp:sp>
    <dsp:sp modelId="{92C84071-12A3-4C48-BCBD-564707C05239}">
      <dsp:nvSpPr>
        <dsp:cNvPr id="0" name=""/>
        <dsp:cNvSpPr/>
      </dsp:nvSpPr>
      <dsp:spPr>
        <a:xfrm rot="19457599">
          <a:off x="2930321" y="3411092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8900" y="3395390"/>
        <a:ext cx="67218" cy="67218"/>
      </dsp:txXfrm>
    </dsp:sp>
    <dsp:sp modelId="{91338A5A-7BA4-4A00-B5EB-262967DA40FF}">
      <dsp:nvSpPr>
        <dsp:cNvPr id="0" name=""/>
        <dsp:cNvSpPr/>
      </dsp:nvSpPr>
      <dsp:spPr>
        <a:xfrm>
          <a:off x="4148336" y="2354402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várias tendências estéticas convivem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2394369"/>
        <a:ext cx="2649201" cy="1284633"/>
      </dsp:txXfrm>
    </dsp:sp>
    <dsp:sp modelId="{8FB9FE0E-CB2F-4D2B-A43D-91429819916C}">
      <dsp:nvSpPr>
        <dsp:cNvPr id="0" name=""/>
        <dsp:cNvSpPr/>
      </dsp:nvSpPr>
      <dsp:spPr>
        <a:xfrm rot="17692822">
          <a:off x="6125950" y="1841839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8432" y="1794879"/>
        <a:ext cx="129734" cy="129734"/>
      </dsp:txXfrm>
    </dsp:sp>
    <dsp:sp modelId="{59027D0B-02E2-4602-B0A8-A0A389568EBE}">
      <dsp:nvSpPr>
        <dsp:cNvPr id="0" name=""/>
        <dsp:cNvSpPr/>
      </dsp:nvSpPr>
      <dsp:spPr>
        <a:xfrm>
          <a:off x="7969126" y="523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romantismo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40490"/>
        <a:ext cx="2649201" cy="1284633"/>
      </dsp:txXfrm>
    </dsp:sp>
    <dsp:sp modelId="{5476D98A-CDC6-43BF-A6DA-7BFBE2D2EE09}">
      <dsp:nvSpPr>
        <dsp:cNvPr id="0" name=""/>
        <dsp:cNvSpPr/>
      </dsp:nvSpPr>
      <dsp:spPr>
        <a:xfrm rot="19457599">
          <a:off x="6751111" y="2626465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9690" y="2610764"/>
        <a:ext cx="67218" cy="67218"/>
      </dsp:txXfrm>
    </dsp:sp>
    <dsp:sp modelId="{4B650D9F-039B-42DA-B746-12469FC15B29}">
      <dsp:nvSpPr>
        <dsp:cNvPr id="0" name=""/>
        <dsp:cNvSpPr/>
      </dsp:nvSpPr>
      <dsp:spPr>
        <a:xfrm>
          <a:off x="7969126" y="1569776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simbolismo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1609743"/>
        <a:ext cx="2649201" cy="1284633"/>
      </dsp:txXfrm>
    </dsp:sp>
    <dsp:sp modelId="{C7A3321D-FE32-466A-ACE1-490C8B2FA775}">
      <dsp:nvSpPr>
        <dsp:cNvPr id="0" name=""/>
        <dsp:cNvSpPr/>
      </dsp:nvSpPr>
      <dsp:spPr>
        <a:xfrm rot="2142401">
          <a:off x="6751111" y="3411092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9690" y="3395390"/>
        <a:ext cx="67218" cy="67218"/>
      </dsp:txXfrm>
    </dsp:sp>
    <dsp:sp modelId="{D06F0D87-8EC5-4FDD-84DD-AF6369180465}">
      <dsp:nvSpPr>
        <dsp:cNvPr id="0" name=""/>
        <dsp:cNvSpPr/>
      </dsp:nvSpPr>
      <dsp:spPr>
        <a:xfrm>
          <a:off x="7969126" y="3139029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parnasianismo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3178996"/>
        <a:ext cx="2649201" cy="1284633"/>
      </dsp:txXfrm>
    </dsp:sp>
    <dsp:sp modelId="{7E6528B9-99E9-4DFB-A953-41F188D3DD89}">
      <dsp:nvSpPr>
        <dsp:cNvPr id="0" name=""/>
        <dsp:cNvSpPr/>
      </dsp:nvSpPr>
      <dsp:spPr>
        <a:xfrm rot="3907178">
          <a:off x="6125950" y="4195718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8432" y="4148759"/>
        <a:ext cx="129734" cy="129734"/>
      </dsp:txXfrm>
    </dsp:sp>
    <dsp:sp modelId="{7D723693-2E45-407C-87D3-A7F711D3D63D}">
      <dsp:nvSpPr>
        <dsp:cNvPr id="0" name=""/>
        <dsp:cNvSpPr/>
      </dsp:nvSpPr>
      <dsp:spPr>
        <a:xfrm>
          <a:off x="7969126" y="4708282"/>
          <a:ext cx="2729135" cy="1364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poesia popular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9093" y="4748249"/>
        <a:ext cx="2649201" cy="1284633"/>
      </dsp:txXfrm>
    </dsp:sp>
    <dsp:sp modelId="{2733CB07-B35E-48E0-A383-1A0B0029CC98}">
      <dsp:nvSpPr>
        <dsp:cNvPr id="0" name=""/>
        <dsp:cNvSpPr/>
      </dsp:nvSpPr>
      <dsp:spPr>
        <a:xfrm rot="2142401">
          <a:off x="2930321" y="4195718"/>
          <a:ext cx="13443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44376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8900" y="4180017"/>
        <a:ext cx="67218" cy="67218"/>
      </dsp:txXfrm>
    </dsp:sp>
    <dsp:sp modelId="{8B672E1D-6DBC-411D-80BB-217A373B9030}">
      <dsp:nvSpPr>
        <dsp:cNvPr id="0" name=""/>
        <dsp:cNvSpPr/>
      </dsp:nvSpPr>
      <dsp:spPr>
        <a:xfrm>
          <a:off x="4148336" y="3923655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predominância do texto poético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3963622"/>
        <a:ext cx="2649201" cy="1284633"/>
      </dsp:txXfrm>
    </dsp:sp>
    <dsp:sp modelId="{4473B7FB-481A-4935-B749-CCB434D05E43}">
      <dsp:nvSpPr>
        <dsp:cNvPr id="0" name=""/>
        <dsp:cNvSpPr/>
      </dsp:nvSpPr>
      <dsp:spPr>
        <a:xfrm rot="3907178">
          <a:off x="2305160" y="4980345"/>
          <a:ext cx="25946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594698" y="17907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642" y="4933385"/>
        <a:ext cx="129734" cy="129734"/>
      </dsp:txXfrm>
    </dsp:sp>
    <dsp:sp modelId="{D6B08561-C58F-49A1-8FCE-961752D803F6}">
      <dsp:nvSpPr>
        <dsp:cNvPr id="0" name=""/>
        <dsp:cNvSpPr/>
      </dsp:nvSpPr>
      <dsp:spPr>
        <a:xfrm>
          <a:off x="4148336" y="5492908"/>
          <a:ext cx="2729135" cy="1364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surgimento da crítica literária</a:t>
          </a:r>
          <a:endParaRPr lang="pt-BR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8303" y="5532875"/>
        <a:ext cx="2649201" cy="1284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6318F-BBC7-4D2C-BBEB-61B089E415D1}">
      <dsp:nvSpPr>
        <dsp:cNvPr id="0" name=""/>
        <dsp:cNvSpPr/>
      </dsp:nvSpPr>
      <dsp:spPr>
        <a:xfrm>
          <a:off x="4024" y="2358"/>
          <a:ext cx="11190037" cy="2153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b="1" kern="1200" dirty="0">
              <a:solidFill>
                <a:schemeClr val="tx1"/>
              </a:solidFill>
            </a:rPr>
            <a:t>modernismo no RN</a:t>
          </a:r>
        </a:p>
      </dsp:txBody>
      <dsp:txXfrm>
        <a:off x="67088" y="65422"/>
        <a:ext cx="11063909" cy="2027042"/>
      </dsp:txXfrm>
    </dsp:sp>
    <dsp:sp modelId="{989206E9-4A94-41B1-AA35-868A0D7E65F2}">
      <dsp:nvSpPr>
        <dsp:cNvPr id="0" name=""/>
        <dsp:cNvSpPr/>
      </dsp:nvSpPr>
      <dsp:spPr>
        <a:xfrm>
          <a:off x="4024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1"/>
              </a:solidFill>
            </a:rPr>
            <a:t>1927, livro de poemas, de Jorge Fernandes, um marco na literatura do RN</a:t>
          </a:r>
        </a:p>
      </dsp:txBody>
      <dsp:txXfrm>
        <a:off x="67088" y="2415478"/>
        <a:ext cx="3406080" cy="2027042"/>
      </dsp:txXfrm>
    </dsp:sp>
    <dsp:sp modelId="{412EA3C0-45EE-4448-B560-124B8DD2DF49}">
      <dsp:nvSpPr>
        <dsp:cNvPr id="0" name=""/>
        <dsp:cNvSpPr/>
      </dsp:nvSpPr>
      <dsp:spPr>
        <a:xfrm>
          <a:off x="4024" y="4702470"/>
          <a:ext cx="3532208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1"/>
              </a:solidFill>
            </a:rPr>
            <a:t>repercussão no meio literário do sudeste: Mário de Andrade, Manuel Bandeira</a:t>
          </a:r>
        </a:p>
      </dsp:txBody>
      <dsp:txXfrm>
        <a:off x="67088" y="4765534"/>
        <a:ext cx="3406080" cy="2027042"/>
      </dsp:txXfrm>
    </dsp:sp>
    <dsp:sp modelId="{F960FA69-C1B5-457C-8A71-2971E1E4A30E}">
      <dsp:nvSpPr>
        <dsp:cNvPr id="0" name=""/>
        <dsp:cNvSpPr/>
      </dsp:nvSpPr>
      <dsp:spPr>
        <a:xfrm>
          <a:off x="3832938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1"/>
              </a:solidFill>
            </a:rPr>
            <a:t>1938, “Os brutos”, de José Bezerra Gomes, conexão com a segunda fase modernista –  romance regionalista</a:t>
          </a:r>
        </a:p>
      </dsp:txBody>
      <dsp:txXfrm>
        <a:off x="3896002" y="2415478"/>
        <a:ext cx="3406080" cy="2027042"/>
      </dsp:txXfrm>
    </dsp:sp>
    <dsp:sp modelId="{C691295A-D28D-461D-B68E-F6E2F5D130E6}">
      <dsp:nvSpPr>
        <dsp:cNvPr id="0" name=""/>
        <dsp:cNvSpPr/>
      </dsp:nvSpPr>
      <dsp:spPr>
        <a:xfrm>
          <a:off x="7661852" y="2352414"/>
          <a:ext cx="3532208" cy="2153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>
              <a:solidFill>
                <a:schemeClr val="tx1"/>
              </a:solidFill>
            </a:rPr>
            <a:t>Câmara Cascudo produz “afropoemas”, João Lins Caldas flerta com o surrealismo, Mário de Andrade visita o estado</a:t>
          </a:r>
        </a:p>
      </dsp:txBody>
      <dsp:txXfrm>
        <a:off x="7724916" y="2415478"/>
        <a:ext cx="3406080" cy="2027042"/>
      </dsp:txXfrm>
    </dsp:sp>
    <dsp:sp modelId="{5931A25A-6309-45D0-870A-0A98A74F2A25}">
      <dsp:nvSpPr>
        <dsp:cNvPr id="0" name=""/>
        <dsp:cNvSpPr/>
      </dsp:nvSpPr>
      <dsp:spPr>
        <a:xfrm>
          <a:off x="7661852" y="4702470"/>
          <a:ext cx="3532208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1"/>
              </a:solidFill>
            </a:rPr>
            <a:t>Zila Mamede representa a terceira fase modernista, publica em 1953 sua primeira obra: Rosa de pedra</a:t>
          </a:r>
        </a:p>
      </dsp:txBody>
      <dsp:txXfrm>
        <a:off x="7724916" y="4765534"/>
        <a:ext cx="3406080" cy="2027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EFF2-884D-490D-8E0E-BF0C11051355}">
      <dsp:nvSpPr>
        <dsp:cNvPr id="0" name=""/>
        <dsp:cNvSpPr/>
      </dsp:nvSpPr>
      <dsp:spPr>
        <a:xfrm>
          <a:off x="1283" y="2591"/>
          <a:ext cx="11182267" cy="2153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800" kern="1200" dirty="0"/>
            <a:t>tendências contemporâneas</a:t>
          </a:r>
        </a:p>
      </dsp:txBody>
      <dsp:txXfrm>
        <a:off x="64347" y="65655"/>
        <a:ext cx="11056139" cy="2027042"/>
      </dsp:txXfrm>
    </dsp:sp>
    <dsp:sp modelId="{92CEBB7B-5298-4E03-A8E5-93080A9E0F29}">
      <dsp:nvSpPr>
        <dsp:cNvPr id="0" name=""/>
        <dsp:cNvSpPr/>
      </dsp:nvSpPr>
      <dsp:spPr>
        <a:xfrm>
          <a:off x="1283" y="2299405"/>
          <a:ext cx="7304603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/>
            <a:t>1967, 11 de dezembro, a explosão criativa do Poema-Processo, exposição no Sobradinho (Museu Café Filho), simultânea Natal – RJ</a:t>
          </a:r>
        </a:p>
      </dsp:txBody>
      <dsp:txXfrm>
        <a:off x="64347" y="2362469"/>
        <a:ext cx="7178475" cy="2027042"/>
      </dsp:txXfrm>
    </dsp:sp>
    <dsp:sp modelId="{D28EE75E-29ED-4D71-8DBB-8A492E027EA4}">
      <dsp:nvSpPr>
        <dsp:cNvPr id="0" name=""/>
        <dsp:cNvSpPr/>
      </dsp:nvSpPr>
      <dsp:spPr>
        <a:xfrm>
          <a:off x="1283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anos 70, consolidação do Poema-Processo e surgimento da Arte Postal, Poesia Visual e Poesia Marginal (Geração Mimeógrafo)</a:t>
          </a:r>
        </a:p>
      </dsp:txBody>
      <dsp:txXfrm>
        <a:off x="64347" y="4765301"/>
        <a:ext cx="3451052" cy="2027042"/>
      </dsp:txXfrm>
    </dsp:sp>
    <dsp:sp modelId="{21D888B8-8832-498A-83EB-EADD6E733412}">
      <dsp:nvSpPr>
        <dsp:cNvPr id="0" name=""/>
        <dsp:cNvSpPr/>
      </dsp:nvSpPr>
      <dsp:spPr>
        <a:xfrm>
          <a:off x="3728705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1986, “Temporada de </a:t>
          </a:r>
          <a:r>
            <a:rPr lang="pt-BR" sz="2100" kern="1200" dirty="0" err="1"/>
            <a:t>ingênios</a:t>
          </a:r>
          <a:r>
            <a:rPr lang="pt-BR" sz="2100" kern="1200" dirty="0"/>
            <a:t>”, de João da Rua (João Batista de Morais Neto)</a:t>
          </a:r>
        </a:p>
      </dsp:txBody>
      <dsp:txXfrm>
        <a:off x="3791769" y="4765301"/>
        <a:ext cx="3451052" cy="2027042"/>
      </dsp:txXfrm>
    </dsp:sp>
    <dsp:sp modelId="{93602080-822E-42F5-8DBA-4814065EC168}">
      <dsp:nvSpPr>
        <dsp:cNvPr id="0" name=""/>
        <dsp:cNvSpPr/>
      </dsp:nvSpPr>
      <dsp:spPr>
        <a:xfrm>
          <a:off x="7606369" y="2352414"/>
          <a:ext cx="3577180" cy="2153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principais nomes</a:t>
          </a:r>
        </a:p>
      </dsp:txBody>
      <dsp:txXfrm>
        <a:off x="7669433" y="2415478"/>
        <a:ext cx="3451052" cy="2027042"/>
      </dsp:txXfrm>
    </dsp:sp>
    <dsp:sp modelId="{CEDDBD45-3F90-41C6-A251-050C3777447A}">
      <dsp:nvSpPr>
        <dsp:cNvPr id="0" name=""/>
        <dsp:cNvSpPr/>
      </dsp:nvSpPr>
      <dsp:spPr>
        <a:xfrm>
          <a:off x="7606369" y="4702237"/>
          <a:ext cx="3577180" cy="2153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Falves Silva, Anchieta </a:t>
          </a:r>
          <a:r>
            <a:rPr lang="pt-BR" sz="2100" kern="1200" dirty="0" err="1"/>
            <a:t>Fernades</a:t>
          </a:r>
          <a:r>
            <a:rPr lang="pt-BR" sz="2100" kern="1200" dirty="0"/>
            <a:t>, Jarbas Martins, </a:t>
          </a:r>
          <a:r>
            <a:rPr lang="pt-BR" sz="2100" kern="1200" dirty="0" err="1"/>
            <a:t>Moacy</a:t>
          </a:r>
          <a:r>
            <a:rPr lang="pt-BR" sz="2100" kern="1200" dirty="0"/>
            <a:t> Cirne, Avelino de Araújo, </a:t>
          </a:r>
          <a:r>
            <a:rPr lang="pt-BR" sz="2100" kern="1200" dirty="0" err="1"/>
            <a:t>Antonio</a:t>
          </a:r>
          <a:r>
            <a:rPr lang="pt-BR" sz="2100" kern="1200" dirty="0"/>
            <a:t> Ronaldo, Adriano de Sousa, Carlos de Souza, </a:t>
          </a:r>
          <a:r>
            <a:rPr lang="pt-BR" sz="2100" kern="1200" dirty="0" err="1"/>
            <a:t>Marize</a:t>
          </a:r>
          <a:r>
            <a:rPr lang="pt-BR" sz="2100" kern="1200" dirty="0"/>
            <a:t> Castro</a:t>
          </a:r>
        </a:p>
      </dsp:txBody>
      <dsp:txXfrm>
        <a:off x="7669433" y="4765301"/>
        <a:ext cx="3451052" cy="202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F453A8-9837-4780-8999-21E3DA0F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Esboço de linha do tempo da literatura do RN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B754467-02ED-40CD-9CEF-3A9974671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625233" cy="742279"/>
          </a:xfrm>
        </p:spPr>
        <p:txBody>
          <a:bodyPr/>
          <a:lstStyle/>
          <a:p>
            <a:r>
              <a:rPr lang="pt-BR" dirty="0"/>
              <a:t>Professor: Marcel Lúcio Matias Ribeiro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8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E8941929-2BB4-4A18-AC0C-F86DE44C6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582181"/>
              </p:ext>
            </p:extLst>
          </p:nvPr>
        </p:nvGraphicFramePr>
        <p:xfrm>
          <a:off x="781879" y="0"/>
          <a:ext cx="1119808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8C0D36E-15B3-4CAF-BD86-808298AC9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783" y="4638261"/>
            <a:ext cx="3286539" cy="22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9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6318F-BBC7-4D2C-BBEB-61B089E4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06E9-4A94-41B1-AA35-868A0D7E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EA3C0-45EE-4448-B560-124B8DD2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0FA69-C1B5-457C-8A71-2971E1E4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1295A-D28D-461D-B68E-F6E2F5D1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1A25A-6309-45D0-870A-0A98A74F2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1545B59-252F-4CE4-9689-C9C5ECE1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070" y="1505859"/>
            <a:ext cx="2331761" cy="273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549AC47-F568-46CE-B62D-EEEA91D2A64C}"/>
              </a:ext>
            </a:extLst>
          </p:cNvPr>
          <p:cNvSpPr/>
          <p:nvPr/>
        </p:nvSpPr>
        <p:spPr>
          <a:xfrm rot="19103725">
            <a:off x="707998" y="865786"/>
            <a:ext cx="250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Jorge Fernandes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E048802-8320-4769-8000-89353D8732A0}"/>
              </a:ext>
            </a:extLst>
          </p:cNvPr>
          <p:cNvSpPr/>
          <p:nvPr/>
        </p:nvSpPr>
        <p:spPr>
          <a:xfrm>
            <a:off x="3909390" y="496453"/>
            <a:ext cx="799044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Jorge Fernandes de Oliveira(1887-1953) nasceu em Natal-RN. É considerado um dos precursores da poesia moderna no Brasil, com seu "LIVRO DE POEMAS", de versos modernos, editado em 1927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96E9E1F-269D-4CAA-BBC1-C25D66CF653D}"/>
              </a:ext>
            </a:extLst>
          </p:cNvPr>
          <p:cNvSpPr/>
          <p:nvPr/>
        </p:nvSpPr>
        <p:spPr>
          <a:xfrm>
            <a:off x="2279374" y="91825"/>
            <a:ext cx="706341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</a:rPr>
              <a:t>Rede 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Emboladora do sono...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Balanço dos alpendres e dos ranchos...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Vai e vem nas modinhas langorosas...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Vai e vem de embalos e canções...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Professora de violões...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</a:t>
            </a:r>
            <a:r>
              <a:rPr lang="pt-BR" dirty="0" err="1">
                <a:solidFill>
                  <a:srgbClr val="404040"/>
                </a:solidFill>
                <a:latin typeface="Verdana" panose="020B0604030504040204" pitchFamily="34" charset="0"/>
              </a:rPr>
              <a:t>Tipóia</a:t>
            </a: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 dos amores clandestinos...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Grande...  larga e forte...  pra casais...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           Berço de grande raça.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S                                  A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U                        S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S               N</a:t>
            </a:r>
            <a:endParaRPr 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404040"/>
                </a:solidFill>
                <a:latin typeface="Verdana" panose="020B0604030504040204" pitchFamily="34" charset="0"/>
              </a:rPr>
              <a:t>P       E</a:t>
            </a:r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 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Guardadora de sonhos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Pra madona ao meio-dia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Grande... côncava...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Lá no fundo dorme um bichinho...</a:t>
            </a:r>
            <a:endParaRPr lang="pt-BR" sz="2400" dirty="0">
              <a:latin typeface="Calibri" panose="020F0502020204030204" pitchFamily="34" charset="0"/>
            </a:endParaRPr>
          </a:p>
          <a:p>
            <a:pPr marL="449580" indent="449580"/>
            <a:r>
              <a:rPr lang="pt-BR" dirty="0">
                <a:solidFill>
                  <a:srgbClr val="404040"/>
                </a:solidFill>
                <a:latin typeface="Verdana" panose="020B0604030504040204" pitchFamily="34" charset="0"/>
              </a:rPr>
              <a:t>—  Balança o punho da rede pro menino dormir.</a:t>
            </a:r>
            <a:endParaRPr lang="pt-BR" sz="24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754038C-FD3C-491A-9590-0F3ECFB25C4D}"/>
              </a:ext>
            </a:extLst>
          </p:cNvPr>
          <p:cNvSpPr/>
          <p:nvPr/>
        </p:nvSpPr>
        <p:spPr>
          <a:xfrm rot="19166347">
            <a:off x="644540" y="786272"/>
            <a:ext cx="260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João Lins Caldas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1DFC3949-0C3A-4F07-BE61-A8C9B770CE99}"/>
              </a:ext>
            </a:extLst>
          </p:cNvPr>
          <p:cNvSpPr/>
          <p:nvPr/>
        </p:nvSpPr>
        <p:spPr>
          <a:xfrm>
            <a:off x="4015408" y="278440"/>
            <a:ext cx="7898295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Nasceu em Goianinha(RN), no dia 1º de agosto de 1888, passando a infância e a adolescência na cidade da família de seu pai, Assu, para onde volta, depois de uma vida atribulada no Rio de Janeiro, e onde morrerá no dia 18 de maio de 1967. Morreu inédito e apenas quase dez anos depois teve sua poesia reunida em um livro editado pela Fundação José Augusto, em 1975, “Poética”.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F706916-2E45-43CA-9C5C-FF1EB7E5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0563" y="1755769"/>
            <a:ext cx="2523139" cy="351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4812F9D-7C76-492D-8EBB-433FF7027652}"/>
              </a:ext>
            </a:extLst>
          </p:cNvPr>
          <p:cNvSpPr/>
          <p:nvPr/>
        </p:nvSpPr>
        <p:spPr>
          <a:xfrm>
            <a:off x="2831305" y="86917"/>
            <a:ext cx="6816435" cy="67710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 SOMBRA</a:t>
            </a:r>
          </a:p>
          <a:p>
            <a:r>
              <a:rPr lang="pt-BR" sz="1400" dirty="0"/>
              <a:t> </a:t>
            </a:r>
          </a:p>
          <a:p>
            <a:r>
              <a:rPr lang="pt-BR" dirty="0"/>
              <a:t>Esse homem infeliz e sacrificado,                     </a:t>
            </a:r>
          </a:p>
          <a:p>
            <a:r>
              <a:rPr lang="pt-BR" dirty="0"/>
              <a:t>Os dias de sol que passaram sobre a sua cabeça,</a:t>
            </a:r>
          </a:p>
          <a:p>
            <a:r>
              <a:rPr lang="pt-BR" dirty="0"/>
              <a:t>As noites de chuva e tempestade,</a:t>
            </a:r>
          </a:p>
          <a:p>
            <a:r>
              <a:rPr lang="pt-BR" dirty="0"/>
              <a:t>As suas horas de esperança,</a:t>
            </a:r>
          </a:p>
          <a:p>
            <a:r>
              <a:rPr lang="pt-BR" dirty="0"/>
              <a:t>As suas horas de desespero,</a:t>
            </a:r>
          </a:p>
          <a:p>
            <a:r>
              <a:rPr lang="pt-BR" dirty="0"/>
              <a:t>Onde está ele, onde estão dele todas as suas tempestades?</a:t>
            </a:r>
          </a:p>
          <a:p>
            <a:r>
              <a:rPr lang="pt-BR" sz="1200" dirty="0"/>
              <a:t> </a:t>
            </a:r>
          </a:p>
          <a:p>
            <a:r>
              <a:rPr lang="pt-BR" dirty="0"/>
              <a:t>O coração que lhe pulsa acelerado </a:t>
            </a:r>
          </a:p>
          <a:p>
            <a:r>
              <a:rPr lang="pt-BR" dirty="0"/>
              <a:t>De sangue, veia e veia, do seu corpo, </a:t>
            </a:r>
          </a:p>
          <a:p>
            <a:r>
              <a:rPr lang="pt-BR" dirty="0"/>
              <a:t>Seus nervos retorcidos, abalados, </a:t>
            </a:r>
          </a:p>
          <a:p>
            <a:r>
              <a:rPr lang="pt-BR" dirty="0"/>
              <a:t>Grisalho o seu cabelo, o olhar na noite, </a:t>
            </a:r>
          </a:p>
          <a:p>
            <a:r>
              <a:rPr lang="pt-BR" dirty="0"/>
              <a:t>A noite na sua alma, demorada, </a:t>
            </a:r>
          </a:p>
          <a:p>
            <a:r>
              <a:rPr lang="pt-BR" dirty="0"/>
              <a:t>Onde estão ele, a tempestade e a noite?</a:t>
            </a:r>
          </a:p>
          <a:p>
            <a:r>
              <a:rPr lang="pt-BR" sz="1200" dirty="0"/>
              <a:t> </a:t>
            </a:r>
          </a:p>
          <a:p>
            <a:r>
              <a:rPr lang="pt-BR" dirty="0"/>
              <a:t>... Sonâmbulos os passos, carregados, </a:t>
            </a:r>
          </a:p>
          <a:p>
            <a:r>
              <a:rPr lang="pt-BR" dirty="0" err="1"/>
              <a:t>Algidas</a:t>
            </a:r>
            <a:r>
              <a:rPr lang="pt-BR" dirty="0"/>
              <a:t> as mãos de trémula brancura, </a:t>
            </a:r>
          </a:p>
          <a:p>
            <a:r>
              <a:rPr lang="pt-BR" dirty="0"/>
              <a:t>Tudo nele a sombria claridade..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Vejo, com vê-lo, nada ver no mundo...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Vejo, com vê-lo, já não ver mais nada...</a:t>
            </a:r>
          </a:p>
          <a:p>
            <a:endParaRPr lang="pt-BR" dirty="0"/>
          </a:p>
          <a:p>
            <a:r>
              <a:rPr lang="pt-BR" dirty="0"/>
              <a:t>Esse homem que se abriu um sepulcro no mundo.</a:t>
            </a:r>
          </a:p>
        </p:txBody>
      </p:sp>
    </p:spTree>
    <p:extLst>
      <p:ext uri="{BB962C8B-B14F-4D97-AF65-F5344CB8AC3E}">
        <p14:creationId xmlns:p14="http://schemas.microsoft.com/office/powerpoint/2010/main" val="396969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ECAA5DE-22CE-423B-9F1F-B830FF971419}"/>
              </a:ext>
            </a:extLst>
          </p:cNvPr>
          <p:cNvSpPr/>
          <p:nvPr/>
        </p:nvSpPr>
        <p:spPr>
          <a:xfrm>
            <a:off x="4041913" y="222016"/>
            <a:ext cx="788504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Zila da Costa Mamede (1928-1985) foi uma importante poetisa e bibliotecária brasileira. Apesar de ter nascido em Nova Palmeira, município do estado da Paraíba, ela viveu grande parte de sua vida e desenvolveu seu trabalho no Rio Grande do Norte. Zila escrevia com sutileza sobre suas paixões, mas abordava ainda temas relacionados ao sertão nordestino. Também era claro seu fascínio pelo mar, o que ela havia conhecido em 1939, em uma viagem a Pernambuco.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D19F78D-23AF-4699-83E4-DF0ADD780DF7}"/>
              </a:ext>
            </a:extLst>
          </p:cNvPr>
          <p:cNvSpPr/>
          <p:nvPr/>
        </p:nvSpPr>
        <p:spPr>
          <a:xfrm rot="19195850">
            <a:off x="915389" y="868347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Zila Mamede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33737CD-A47F-45E8-AE97-74DB646E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13" y="2228130"/>
            <a:ext cx="2093844" cy="271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BBB9967-61AD-44D0-ACA8-A84636298FCF}"/>
              </a:ext>
            </a:extLst>
          </p:cNvPr>
          <p:cNvSpPr/>
          <p:nvPr/>
        </p:nvSpPr>
        <p:spPr>
          <a:xfrm>
            <a:off x="1135976" y="286085"/>
            <a:ext cx="3651239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Canção da Rosa de Pedra</a:t>
            </a:r>
          </a:p>
          <a:p>
            <a:endParaRPr lang="pt-BR" dirty="0"/>
          </a:p>
          <a:p>
            <a:r>
              <a:rPr lang="pt-BR" dirty="0"/>
              <a:t>Essa, a rosa da promessa</a:t>
            </a:r>
          </a:p>
          <a:p>
            <a:r>
              <a:rPr lang="pt-BR" dirty="0"/>
              <a:t>da noite do nosso amor,</a:t>
            </a:r>
          </a:p>
          <a:p>
            <a:r>
              <a:rPr lang="pt-BR" dirty="0"/>
              <a:t>murcha rosa indiferente,</a:t>
            </a:r>
          </a:p>
          <a:p>
            <a:r>
              <a:rPr lang="pt-BR" dirty="0"/>
              <a:t>sem alma, escassa de olor?</a:t>
            </a:r>
          </a:p>
          <a:p>
            <a:endParaRPr lang="pt-BR" dirty="0"/>
          </a:p>
          <a:p>
            <a:r>
              <a:rPr lang="pt-BR" dirty="0"/>
              <a:t>Por que essa rosa de pedra,</a:t>
            </a:r>
          </a:p>
          <a:p>
            <a:r>
              <a:rPr lang="pt-BR" dirty="0"/>
              <a:t>o meu presente nupcial?</a:t>
            </a:r>
          </a:p>
          <a:p>
            <a:r>
              <a:rPr lang="pt-BR" dirty="0"/>
              <a:t>– Pantanosa flor de lama</a:t>
            </a:r>
          </a:p>
          <a:p>
            <a:r>
              <a:rPr lang="pt-BR" dirty="0"/>
              <a:t>gerada em brisas de sal.</a:t>
            </a:r>
          </a:p>
          <a:p>
            <a:endParaRPr lang="pt-BR" dirty="0"/>
          </a:p>
          <a:p>
            <a:r>
              <a:rPr lang="pt-BR" dirty="0"/>
              <a:t>O riso da minha infância,</a:t>
            </a:r>
          </a:p>
          <a:p>
            <a:r>
              <a:rPr lang="pt-BR" dirty="0"/>
              <a:t>gritam-no abismos de sangue</a:t>
            </a:r>
          </a:p>
          <a:p>
            <a:r>
              <a:rPr lang="pt-BR" dirty="0"/>
              <a:t>onde boia impura, incauta,</a:t>
            </a:r>
          </a:p>
          <a:p>
            <a:r>
              <a:rPr lang="pt-BR" dirty="0"/>
              <a:t>flor de pedra, flor de mangue.</a:t>
            </a:r>
          </a:p>
          <a:p>
            <a:endParaRPr lang="pt-BR" dirty="0"/>
          </a:p>
          <a:p>
            <a:r>
              <a:rPr lang="pt-BR" dirty="0"/>
              <a:t>A vã promessa </a:t>
            </a:r>
            <a:r>
              <a:rPr lang="pt-BR" dirty="0" err="1"/>
              <a:t>incumprida</a:t>
            </a:r>
            <a:endParaRPr lang="pt-BR" dirty="0"/>
          </a:p>
          <a:p>
            <a:r>
              <a:rPr lang="pt-BR" dirty="0"/>
              <a:t>na noite do nosso amor</a:t>
            </a:r>
          </a:p>
          <a:p>
            <a:r>
              <a:rPr lang="pt-BR" dirty="0"/>
              <a:t>repousa em praias de sombra</a:t>
            </a:r>
          </a:p>
          <a:p>
            <a:r>
              <a:rPr lang="pt-BR" dirty="0"/>
              <a:t>navega em mares de dor.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(</a:t>
            </a:r>
            <a:r>
              <a:rPr lang="pt-BR" i="1" dirty="0"/>
              <a:t>Rosa de Pedra</a:t>
            </a:r>
            <a:r>
              <a:rPr lang="pt-BR" dirty="0"/>
              <a:t>,1953)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15DF40E-4483-418A-A542-7B1CB6A3C5FB}"/>
              </a:ext>
            </a:extLst>
          </p:cNvPr>
          <p:cNvSpPr/>
          <p:nvPr/>
        </p:nvSpPr>
        <p:spPr>
          <a:xfrm>
            <a:off x="5565913" y="1177362"/>
            <a:ext cx="291547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Onde</a:t>
            </a:r>
          </a:p>
          <a:p>
            <a:endParaRPr lang="pt-BR" dirty="0"/>
          </a:p>
          <a:p>
            <a:r>
              <a:rPr lang="pt-BR" dirty="0"/>
              <a:t>Entre a ânsia</a:t>
            </a:r>
          </a:p>
          <a:p>
            <a:r>
              <a:rPr lang="pt-BR" dirty="0"/>
              <a:t>    e a distância</a:t>
            </a:r>
          </a:p>
          <a:p>
            <a:r>
              <a:rPr lang="pt-BR" dirty="0"/>
              <a:t>    onde me ocultar?</a:t>
            </a:r>
          </a:p>
          <a:p>
            <a:endParaRPr lang="pt-BR" dirty="0"/>
          </a:p>
          <a:p>
            <a:r>
              <a:rPr lang="pt-BR" dirty="0"/>
              <a:t>Entre o medo</a:t>
            </a:r>
          </a:p>
          <a:p>
            <a:r>
              <a:rPr lang="pt-BR" dirty="0"/>
              <a:t>    e o </a:t>
            </a:r>
            <a:r>
              <a:rPr lang="pt-BR" dirty="0" err="1"/>
              <a:t>multiapego</a:t>
            </a:r>
            <a:endParaRPr lang="pt-BR" dirty="0"/>
          </a:p>
          <a:p>
            <a:r>
              <a:rPr lang="pt-BR" dirty="0"/>
              <a:t>    onde me atirar?</a:t>
            </a:r>
          </a:p>
          <a:p>
            <a:endParaRPr lang="pt-BR" dirty="0"/>
          </a:p>
          <a:p>
            <a:r>
              <a:rPr lang="pt-BR" dirty="0"/>
              <a:t>Entre a querência</a:t>
            </a:r>
          </a:p>
          <a:p>
            <a:r>
              <a:rPr lang="pt-BR" dirty="0"/>
              <a:t>    e a </a:t>
            </a:r>
            <a:r>
              <a:rPr lang="pt-BR" dirty="0" err="1"/>
              <a:t>clarausência</a:t>
            </a:r>
            <a:endParaRPr lang="pt-BR" dirty="0"/>
          </a:p>
          <a:p>
            <a:r>
              <a:rPr lang="pt-BR" dirty="0"/>
              <a:t>    onde me morrer?</a:t>
            </a:r>
          </a:p>
          <a:p>
            <a:endParaRPr lang="pt-BR" dirty="0"/>
          </a:p>
          <a:p>
            <a:r>
              <a:rPr lang="pt-BR" dirty="0"/>
              <a:t>Entre a razão</a:t>
            </a:r>
          </a:p>
          <a:p>
            <a:r>
              <a:rPr lang="pt-BR" dirty="0"/>
              <a:t>    e tal paixão</a:t>
            </a:r>
          </a:p>
          <a:p>
            <a:r>
              <a:rPr lang="pt-BR" dirty="0"/>
              <a:t>    onde me cumprir?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(</a:t>
            </a:r>
            <a:r>
              <a:rPr lang="pt-BR" i="1" dirty="0"/>
              <a:t>Corpo a corpo,</a:t>
            </a:r>
            <a:r>
              <a:rPr lang="pt-BR" dirty="0"/>
              <a:t>1978)</a:t>
            </a:r>
          </a:p>
        </p:txBody>
      </p:sp>
    </p:spTree>
    <p:extLst>
      <p:ext uri="{BB962C8B-B14F-4D97-AF65-F5344CB8AC3E}">
        <p14:creationId xmlns:p14="http://schemas.microsoft.com/office/powerpoint/2010/main" val="67589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C358D3B3-34AB-4BAE-86C8-55980D67E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15609"/>
              </p:ext>
            </p:extLst>
          </p:nvPr>
        </p:nvGraphicFramePr>
        <p:xfrm>
          <a:off x="728870" y="0"/>
          <a:ext cx="111848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77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CEFF2-884D-490D-8E0E-BF0C11051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EBB7B-5298-4E03-A8E5-93080A9E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EE75E-29ED-4D71-8DBB-8A492E02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888B8-8832-498A-83EB-EADD6E73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02080-822E-42F5-8DBA-4814065EC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DBD45-3F90-41C6-A251-050C37774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6C7A58D-9DAB-4748-B4E2-9D3AAA054398}"/>
              </a:ext>
            </a:extLst>
          </p:cNvPr>
          <p:cNvSpPr/>
          <p:nvPr/>
        </p:nvSpPr>
        <p:spPr>
          <a:xfrm>
            <a:off x="4200939" y="265188"/>
            <a:ext cx="7686260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 “Pintor surrealista em 1966, poeta/processo a partir de 1967, Falves Silva, em apenas dez anos de atividades experimentais no interior de uma forte especulação (</a:t>
            </a:r>
            <a:r>
              <a:rPr lang="pt-BR" b="1" dirty="0" err="1"/>
              <a:t>anti</a:t>
            </a:r>
            <a:r>
              <a:rPr lang="pt-BR" b="1" dirty="0"/>
              <a:t>)literária, conseguiu se firmar como um dos maiores produtores </a:t>
            </a:r>
            <a:r>
              <a:rPr lang="pt-BR" b="1" dirty="0" err="1"/>
              <a:t>contraculturais</a:t>
            </a:r>
            <a:r>
              <a:rPr lang="pt-BR" b="1" dirty="0"/>
              <a:t> brasileiros do momento.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5A8F63C-E99C-4D61-AACE-A2D40667FCEC}"/>
              </a:ext>
            </a:extLst>
          </p:cNvPr>
          <p:cNvSpPr/>
          <p:nvPr/>
        </p:nvSpPr>
        <p:spPr>
          <a:xfrm rot="19041954">
            <a:off x="970887" y="773020"/>
            <a:ext cx="1821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Falves Silva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14AEABA-D61C-4F91-8769-C97094F9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8"/>
          <a:stretch/>
        </p:blipFill>
        <p:spPr>
          <a:xfrm>
            <a:off x="9492321" y="1465517"/>
            <a:ext cx="2394878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8D48789-3D51-4CF2-BA54-ACFF929F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23" y="265189"/>
            <a:ext cx="6060281" cy="62813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756F907-B274-4D46-A7BD-61A3903C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86" y="0"/>
            <a:ext cx="4433892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BF11966-32AD-4578-B57F-82DE121F5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809" y="0"/>
            <a:ext cx="6584452" cy="68443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9E40276-E709-41D0-9E6A-15CF96021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56" y="251553"/>
            <a:ext cx="8258469" cy="62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BBC35ED-A67C-432C-9D3C-D21A97B4DB03}"/>
              </a:ext>
            </a:extLst>
          </p:cNvPr>
          <p:cNvSpPr/>
          <p:nvPr/>
        </p:nvSpPr>
        <p:spPr>
          <a:xfrm>
            <a:off x="5300870" y="608448"/>
            <a:ext cx="6559826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José de Anchieta Fernandes Pimenta, nascido em </a:t>
            </a:r>
            <a:r>
              <a:rPr lang="pt-BR" dirty="0" err="1"/>
              <a:t>Caraúba</a:t>
            </a:r>
            <a:r>
              <a:rPr lang="pt-BR" dirty="0"/>
              <a:t>, Rio Grande do Norte, em 1939. É autor da obra “Por uma vanguarda Nordestina”, 1976.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D9C2B0A-6F1A-468B-82F7-0BD8ECD828F6}"/>
              </a:ext>
            </a:extLst>
          </p:cNvPr>
          <p:cNvSpPr/>
          <p:nvPr/>
        </p:nvSpPr>
        <p:spPr>
          <a:xfrm rot="19444075">
            <a:off x="683947" y="1024809"/>
            <a:ext cx="3137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Anchieta Fernandes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412BA48-9E59-48C4-AC36-4F078275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34" y="0"/>
            <a:ext cx="4625423" cy="479160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5E22473-F811-4E20-A696-23856A4CB64D}"/>
              </a:ext>
            </a:extLst>
          </p:cNvPr>
          <p:cNvSpPr/>
          <p:nvPr/>
        </p:nvSpPr>
        <p:spPr>
          <a:xfrm>
            <a:off x="1707515" y="4570322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“Olho” (versão 1967)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6AD7BB8-D804-41FE-986A-3D8D89A6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57" y="2719204"/>
            <a:ext cx="3984141" cy="407156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91259D6B-5C28-49D4-A1D9-2F223C239BA2}"/>
              </a:ext>
            </a:extLst>
          </p:cNvPr>
          <p:cNvSpPr/>
          <p:nvPr/>
        </p:nvSpPr>
        <p:spPr>
          <a:xfrm>
            <a:off x="6336077" y="6501920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“Olho” (versão 1968)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D07EB08-8656-47A9-9E9E-EA819F2B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696" y="1723292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36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39B4359-5F6C-43A6-8B52-4741A9D6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9" y="2100325"/>
            <a:ext cx="2574929" cy="257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99224A1-68CC-4539-BAC1-717155E2D14D}"/>
              </a:ext>
            </a:extLst>
          </p:cNvPr>
          <p:cNvSpPr/>
          <p:nvPr/>
        </p:nvSpPr>
        <p:spPr>
          <a:xfrm rot="19501182">
            <a:off x="923482" y="640500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Moacy Cirne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5D2176A-F228-4922-9305-9E09E1E16143}"/>
              </a:ext>
            </a:extLst>
          </p:cNvPr>
          <p:cNvSpPr/>
          <p:nvPr/>
        </p:nvSpPr>
        <p:spPr>
          <a:xfrm>
            <a:off x="3525078" y="345999"/>
            <a:ext cx="837545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Moacy da Costa Cirne (São José do Seridó, 1943 — Natal, 11 de janeiro de 2014) foi um poeta, teórico da poesia, artista visual e professor do Departamento de Comunicação Social da Universidade Federal Fluminense, sendo considerado o maior estudioso brasileiro das histórias em quadrinhos, tendo escrito inúmeros livros sobre o assunto, além de ter sido um dos fundadores do poema/processo.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E731B0E-FC8A-4B49-B9EC-6E5BBA3A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11" y="0"/>
            <a:ext cx="3521558" cy="542592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65289183-96D8-4AB8-B7FD-2C49E507D633}"/>
              </a:ext>
            </a:extLst>
          </p:cNvPr>
          <p:cNvSpPr/>
          <p:nvPr/>
        </p:nvSpPr>
        <p:spPr>
          <a:xfrm>
            <a:off x="742122" y="534402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Poema Visual extraído de DIMENSÃO – Revista Internacional de Poesia – Uberaba, Minas Gerais, 1999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555DD5A-3A9D-4E99-95F1-C4C98B832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71" y="1008439"/>
            <a:ext cx="4519995" cy="57369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F7F31AE3-30BD-4CC7-9FF8-99E7B49E8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924" y="0"/>
            <a:ext cx="4650952" cy="67453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238EDA4-0E9F-4A24-B0F2-DB53D479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697" y="0"/>
            <a:ext cx="4639539" cy="67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E2FBF17-33F0-4D23-B1DA-BC3FAA03B719}"/>
              </a:ext>
            </a:extLst>
          </p:cNvPr>
          <p:cNvSpPr/>
          <p:nvPr/>
        </p:nvSpPr>
        <p:spPr>
          <a:xfrm>
            <a:off x="3578087" y="201662"/>
            <a:ext cx="8339665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mediador João Batista de Morais Neto é poeta e professor de Língua Portuguesa e Literatura Brasileira do Instituto Federal de Educação, Ciência e Tecnologia do Rio Grande do Norte (IFRN), e doutor em Literatura Comparada pela Universidade Federal do Rio Grande do Norte (UFRN).  Publicou artigos e poemas no contexto da Geração Mimeógrafo, utilizando-se de pseudônimo João da Rua. É autor de “Temporada de </a:t>
            </a:r>
            <a:r>
              <a:rPr lang="pt-BR" b="1" dirty="0" err="1"/>
              <a:t>Ingênios</a:t>
            </a:r>
            <a:r>
              <a:rPr lang="pt-BR" b="1" dirty="0"/>
              <a:t>” e outros (2006); “Geração Alternativa ou um alô pra </a:t>
            </a:r>
            <a:r>
              <a:rPr lang="pt-BR" b="1" dirty="0" err="1"/>
              <a:t>Helô</a:t>
            </a:r>
            <a:r>
              <a:rPr lang="pt-BR" b="1" dirty="0"/>
              <a:t>” (ensaio - 2007); “A canção e o absurdo revisitados” (ensaio - 2001); “Caetano Veloso e o lugar mestiço canção” (ensaio - 2011);  “O veneno do silêncio” (poesia - 2010)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0B2C137-8D29-4812-BF25-31B58C57FEA4}"/>
              </a:ext>
            </a:extLst>
          </p:cNvPr>
          <p:cNvSpPr/>
          <p:nvPr/>
        </p:nvSpPr>
        <p:spPr>
          <a:xfrm rot="19315875">
            <a:off x="971068" y="739817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João da Rua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598CDC-9328-4B70-B21D-591B3347E8C4}"/>
              </a:ext>
            </a:extLst>
          </p:cNvPr>
          <p:cNvSpPr/>
          <p:nvPr/>
        </p:nvSpPr>
        <p:spPr>
          <a:xfrm>
            <a:off x="1017679" y="184506"/>
            <a:ext cx="5173904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Conversas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eram os anos 80 </a:t>
            </a:r>
          </a:p>
          <a:p>
            <a:r>
              <a:rPr lang="pt-BR" dirty="0"/>
              <a:t>que rolavam </a:t>
            </a:r>
          </a:p>
          <a:p>
            <a:r>
              <a:rPr lang="pt-BR" dirty="0"/>
              <a:t>já pela metade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depois daquela barra dos anos 70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nas conversas que ali</a:t>
            </a:r>
          </a:p>
          <a:p>
            <a:r>
              <a:rPr lang="pt-BR" dirty="0"/>
              <a:t>se iniciavam</a:t>
            </a:r>
          </a:p>
          <a:p>
            <a:r>
              <a:rPr lang="pt-BR" dirty="0"/>
              <a:t>ouvindo</a:t>
            </a:r>
          </a:p>
          <a:p>
            <a:r>
              <a:rPr lang="pt-BR" dirty="0"/>
              <a:t>"a televisão me deixou burro, muito burro demais"</a:t>
            </a:r>
          </a:p>
          <a:p>
            <a:r>
              <a:rPr lang="pt-BR" dirty="0"/>
              <a:t>Vicente perguntava</a:t>
            </a:r>
          </a:p>
          <a:p>
            <a:r>
              <a:rPr lang="pt-BR" dirty="0"/>
              <a:t>sobre exatamente onde se situava</a:t>
            </a:r>
          </a:p>
          <a:p>
            <a:r>
              <a:rPr lang="pt-BR" dirty="0"/>
              <a:t>em que referência</a:t>
            </a:r>
          </a:p>
          <a:p>
            <a:r>
              <a:rPr lang="pt-BR" dirty="0"/>
              <a:t>estava Milady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mas não lembro de alguém ter falado em D'</a:t>
            </a:r>
            <a:r>
              <a:rPr lang="pt-BR" dirty="0" err="1"/>
              <a:t>Artagnan</a:t>
            </a:r>
            <a:r>
              <a:rPr lang="pt-BR" dirty="0"/>
              <a:t> </a:t>
            </a:r>
          </a:p>
          <a:p>
            <a:r>
              <a:rPr lang="pt-BR" dirty="0"/>
              <a:t>ou citar Dumas</a:t>
            </a:r>
          </a:p>
          <a:p>
            <a:r>
              <a:rPr lang="pt-BR" dirty="0"/>
              <a:t>naquelas conversas tão tenras</a:t>
            </a:r>
          </a:p>
          <a:p>
            <a:r>
              <a:rPr lang="pt-BR" dirty="0"/>
              <a:t>porque ali</a:t>
            </a:r>
          </a:p>
          <a:p>
            <a:r>
              <a:rPr lang="pt-BR" dirty="0"/>
              <a:t>            se iniciavam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961BE563-D603-47ED-8E75-A4916EC38DB3}"/>
              </a:ext>
            </a:extLst>
          </p:cNvPr>
          <p:cNvSpPr/>
          <p:nvPr/>
        </p:nvSpPr>
        <p:spPr>
          <a:xfrm>
            <a:off x="6191583" y="188410"/>
            <a:ext cx="500932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Natureza morta</a:t>
            </a:r>
          </a:p>
          <a:p>
            <a:endParaRPr lang="pt-BR" dirty="0"/>
          </a:p>
          <a:p>
            <a:r>
              <a:rPr lang="pt-BR" dirty="0"/>
              <a:t>Os filhos já estão donos de si</a:t>
            </a:r>
          </a:p>
          <a:p>
            <a:r>
              <a:rPr lang="pt-BR" dirty="0"/>
              <a:t>e de sua confusão.</a:t>
            </a:r>
          </a:p>
          <a:p>
            <a:r>
              <a:rPr lang="pt-BR" dirty="0"/>
              <a:t>As contas do fim do mês são</a:t>
            </a:r>
          </a:p>
          <a:p>
            <a:r>
              <a:rPr lang="pt-BR" dirty="0"/>
              <a:t>menores, como são medíocres</a:t>
            </a:r>
          </a:p>
          <a:p>
            <a:r>
              <a:rPr lang="pt-BR" dirty="0"/>
              <a:t>os dias que passam.</a:t>
            </a:r>
          </a:p>
          <a:p>
            <a:r>
              <a:rPr lang="pt-BR" dirty="0"/>
              <a:t>A vida se passa lá fora, nos rumores de tudo</a:t>
            </a:r>
          </a:p>
          <a:p>
            <a:r>
              <a:rPr lang="pt-BR" dirty="0"/>
              <a:t>que acontece.</a:t>
            </a:r>
          </a:p>
          <a:p>
            <a:r>
              <a:rPr lang="pt-BR" dirty="0"/>
              <a:t>Na sala de jantar, a natureza morta</a:t>
            </a:r>
          </a:p>
          <a:p>
            <a:r>
              <a:rPr lang="pt-BR" dirty="0"/>
              <a:t>estampa o silêncio</a:t>
            </a:r>
          </a:p>
          <a:p>
            <a:r>
              <a:rPr lang="pt-BR" dirty="0"/>
              <a:t>do amor evaporado.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211D00F-15A7-4BEA-8A19-1B68DDD5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4" t="1" b="843"/>
          <a:stretch/>
        </p:blipFill>
        <p:spPr>
          <a:xfrm>
            <a:off x="8696244" y="4410061"/>
            <a:ext cx="3112674" cy="24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2F2A6D9-6777-406E-B715-8311AEE2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8827">
            <a:off x="5039742" y="2714766"/>
            <a:ext cx="2736952" cy="37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61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F453A8-9837-4780-8999-21E3DA0F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/>
              <a:t>Esboço de linha do tempo da literatura do RN</a:t>
            </a:r>
          </a:p>
        </p:txBody>
      </p:sp>
    </p:spTree>
    <p:extLst>
      <p:ext uri="{BB962C8B-B14F-4D97-AF65-F5344CB8AC3E}">
        <p14:creationId xmlns:p14="http://schemas.microsoft.com/office/powerpoint/2010/main" val="12153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CDCC48F4-0F39-4CD6-B47C-3D09F3695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696659"/>
              </p:ext>
            </p:extLst>
          </p:nvPr>
        </p:nvGraphicFramePr>
        <p:xfrm>
          <a:off x="861391" y="0"/>
          <a:ext cx="110258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055B4A1-FD13-47CF-A297-3FC7F299F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64" y="0"/>
            <a:ext cx="11211340" cy="68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11F19-FD23-4CED-A510-3CD57474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72EAA-B0E2-48B0-80C9-38D3B76A9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B72BA-EAEE-45BC-B7A4-9AFDF0EE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84071-12A3-4C48-BCBD-564707C05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38A5A-7BA4-4A00-B5EB-262967DA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9FE0E-CB2F-4D2B-A43D-914298199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27D0B-02E2-4602-B0A8-A0A389568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6D98A-CDC6-43BF-A6DA-7BFBE2D2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50D9F-039B-42DA-B746-12469FC1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3321D-FE32-466A-ACE1-490C8B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F0D87-8EC5-4FDD-84DD-AF6369180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528B9-99E9-4DFB-A953-41F188D3D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3693-2E45-407C-87D3-A7F711D3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CB07-B35E-48E0-A383-1A0B0029C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72E1D-6DBC-411D-80BB-217A373B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3B7FB-481A-4935-B749-CCB434D05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08561-C58F-49A1-8FCE-961752D8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9DF1471-1B93-450D-BA95-83D947E2E96B}"/>
              </a:ext>
            </a:extLst>
          </p:cNvPr>
          <p:cNvSpPr/>
          <p:nvPr/>
        </p:nvSpPr>
        <p:spPr>
          <a:xfrm rot="20378325">
            <a:off x="520092" y="525934"/>
            <a:ext cx="3583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Lourival Açucena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31305A5-5A5E-40F3-A864-2D30AC459D2F}"/>
              </a:ext>
            </a:extLst>
          </p:cNvPr>
          <p:cNvSpPr/>
          <p:nvPr/>
        </p:nvSpPr>
        <p:spPr>
          <a:xfrm>
            <a:off x="5102087" y="433398"/>
            <a:ext cx="6096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b="1" dirty="0"/>
              <a:t>Joaquim </a:t>
            </a:r>
            <a:r>
              <a:rPr lang="pt-BR" b="1" dirty="0" err="1"/>
              <a:t>Eduvirges</a:t>
            </a:r>
            <a:r>
              <a:rPr lang="pt-BR" b="1" dirty="0"/>
              <a:t> de Mello Açucena, ou Lourival Açucena ou </a:t>
            </a:r>
            <a:r>
              <a:rPr lang="pt-BR" b="1" dirty="0" err="1"/>
              <a:t>Lorênio</a:t>
            </a:r>
            <a:r>
              <a:rPr lang="pt-BR" b="1" dirty="0"/>
              <a:t> (Natal, 17 de Outubro de 1827 – Natal, 28 de Março de 1907) foi o primeiro poeta do Rio Grande do Norte.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35E421B-80FF-49EC-810E-A4282CFFF3C6}"/>
              </a:ext>
            </a:extLst>
          </p:cNvPr>
          <p:cNvSpPr/>
          <p:nvPr/>
        </p:nvSpPr>
        <p:spPr>
          <a:xfrm>
            <a:off x="979714" y="433398"/>
            <a:ext cx="4376057" cy="5909310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numCol="1">
            <a:spAutoFit/>
          </a:bodyPr>
          <a:lstStyle/>
          <a:p>
            <a:pPr algn="ctr"/>
            <a:r>
              <a:rPr lang="pt-BR" b="1" dirty="0"/>
              <a:t>DELÍQUIOS</a:t>
            </a:r>
          </a:p>
          <a:p>
            <a:endParaRPr lang="pt-BR" dirty="0"/>
          </a:p>
          <a:p>
            <a:r>
              <a:rPr lang="pt-BR" dirty="0"/>
              <a:t>Donzela bela, </a:t>
            </a:r>
            <a:r>
              <a:rPr lang="pt-BR" dirty="0" err="1"/>
              <a:t>Eucaris</a:t>
            </a:r>
            <a:r>
              <a:rPr lang="pt-BR" dirty="0"/>
              <a:t> formosa,</a:t>
            </a:r>
          </a:p>
          <a:p>
            <a:r>
              <a:rPr lang="pt-BR" dirty="0"/>
              <a:t>Brisa odorosa, que afugenta a calma:</a:t>
            </a:r>
          </a:p>
          <a:p>
            <a:r>
              <a:rPr lang="pt-BR" dirty="0"/>
              <a:t>Ah! Foge, foge, dos salões dourados,</a:t>
            </a:r>
          </a:p>
          <a:p>
            <a:r>
              <a:rPr lang="pt-BR" dirty="0"/>
              <a:t>Que mil cuidados me despertas n’alma.</a:t>
            </a:r>
          </a:p>
          <a:p>
            <a:endParaRPr lang="pt-BR" dirty="0"/>
          </a:p>
          <a:p>
            <a:r>
              <a:rPr lang="pt-BR" dirty="0"/>
              <a:t>Donzela bela, Flor de Lis amada!</a:t>
            </a:r>
          </a:p>
          <a:p>
            <a:r>
              <a:rPr lang="pt-BR" dirty="0"/>
              <a:t>Mimosa fada, que de amor me encanta:</a:t>
            </a:r>
          </a:p>
          <a:p>
            <a:r>
              <a:rPr lang="pt-BR" dirty="0"/>
              <a:t>Se brinca o zéfiro com o teu cabelo,</a:t>
            </a:r>
          </a:p>
          <a:p>
            <a:r>
              <a:rPr lang="pt-BR" dirty="0"/>
              <a:t>Amargo zelo meu prazer quebranta.</a:t>
            </a:r>
          </a:p>
          <a:p>
            <a:endParaRPr lang="pt-BR" dirty="0"/>
          </a:p>
          <a:p>
            <a:r>
              <a:rPr lang="pt-BR" dirty="0"/>
              <a:t>Donzela bela, ante quem </a:t>
            </a:r>
            <a:r>
              <a:rPr lang="pt-BR" dirty="0" err="1"/>
              <a:t>Aglaia</a:t>
            </a:r>
            <a:endParaRPr lang="pt-BR" dirty="0"/>
          </a:p>
          <a:p>
            <a:r>
              <a:rPr lang="pt-BR" dirty="0"/>
              <a:t>Cora e desmaia, vendo um teu sorriso;</a:t>
            </a:r>
          </a:p>
          <a:p>
            <a:r>
              <a:rPr lang="pt-BR" dirty="0"/>
              <a:t>Do rio à margem, oh! esconde o seio,</a:t>
            </a:r>
          </a:p>
          <a:p>
            <a:r>
              <a:rPr lang="pt-BR" dirty="0"/>
              <a:t>Pois me receio do gentil Narciso!</a:t>
            </a:r>
          </a:p>
          <a:p>
            <a:endParaRPr lang="pt-BR" dirty="0"/>
          </a:p>
          <a:p>
            <a:r>
              <a:rPr lang="pt-BR" dirty="0"/>
              <a:t>Donzela bela, oh! Não vejo o mundo</a:t>
            </a:r>
          </a:p>
          <a:p>
            <a:r>
              <a:rPr lang="pt-BR" dirty="0"/>
              <a:t>Esse jocoso riso encantador.</a:t>
            </a:r>
          </a:p>
          <a:p>
            <a:r>
              <a:rPr lang="pt-BR" dirty="0"/>
              <a:t>Não vás ao bosque, que no bosque habitam</a:t>
            </a:r>
          </a:p>
          <a:p>
            <a:r>
              <a:rPr lang="pt-BR" dirty="0"/>
              <a:t>Deuses que excitam de volúpia amor.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1ADFA1D-07EE-4CDE-8F5B-91BA300B22FB}"/>
              </a:ext>
            </a:extLst>
          </p:cNvPr>
          <p:cNvSpPr/>
          <p:nvPr/>
        </p:nvSpPr>
        <p:spPr>
          <a:xfrm>
            <a:off x="5358393" y="417734"/>
            <a:ext cx="4183363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Donzela bela! Não me dês ciúmes,</a:t>
            </a:r>
          </a:p>
          <a:p>
            <a:r>
              <a:rPr lang="pt-BR" dirty="0"/>
              <a:t>Brandos queixumes, compassiva, atende,</a:t>
            </a:r>
          </a:p>
          <a:p>
            <a:r>
              <a:rPr lang="pt-BR" dirty="0"/>
              <a:t>Ouve: não queiras de Silvano a flauta,</a:t>
            </a:r>
          </a:p>
          <a:p>
            <a:r>
              <a:rPr lang="pt-BR" dirty="0"/>
              <a:t>Que a </a:t>
            </a:r>
            <a:r>
              <a:rPr lang="pt-BR" dirty="0" err="1"/>
              <a:t>virg’incauta</a:t>
            </a:r>
            <a:r>
              <a:rPr lang="pt-BR" dirty="0"/>
              <a:t> sedutora prende.</a:t>
            </a:r>
          </a:p>
          <a:p>
            <a:endParaRPr lang="pt-BR" dirty="0"/>
          </a:p>
          <a:p>
            <a:r>
              <a:rPr lang="pt-BR" dirty="0"/>
              <a:t>Donzela bela! prazenteira palma,</a:t>
            </a:r>
          </a:p>
          <a:p>
            <a:r>
              <a:rPr lang="pt-BR" dirty="0"/>
              <a:t>Vida </a:t>
            </a:r>
            <a:r>
              <a:rPr lang="pt-BR" dirty="0" err="1"/>
              <a:t>dest’alma</a:t>
            </a:r>
            <a:r>
              <a:rPr lang="pt-BR" dirty="0"/>
              <a:t>, que só quer amar-te;</a:t>
            </a:r>
          </a:p>
          <a:p>
            <a:r>
              <a:rPr lang="pt-BR" dirty="0"/>
              <a:t>Da trácia lira ternos sons desejo,</a:t>
            </a:r>
          </a:p>
          <a:p>
            <a:r>
              <a:rPr lang="pt-BR" dirty="0"/>
              <a:t>Em doce arpejo para consagrar-te.</a:t>
            </a:r>
          </a:p>
          <a:p>
            <a:endParaRPr lang="pt-BR" dirty="0"/>
          </a:p>
          <a:p>
            <a:r>
              <a:rPr lang="pt-BR" dirty="0"/>
              <a:t>Donzela bela! Vênus coruscante!</a:t>
            </a:r>
          </a:p>
          <a:p>
            <a:r>
              <a:rPr lang="pt-BR" dirty="0"/>
              <a:t>Em seu levante pela madrugada,</a:t>
            </a:r>
          </a:p>
          <a:p>
            <a:r>
              <a:rPr lang="pt-BR" dirty="0"/>
              <a:t>Sob os influxos dessa luz </a:t>
            </a:r>
            <a:r>
              <a:rPr lang="pt-BR" dirty="0" err="1"/>
              <a:t>benina</a:t>
            </a:r>
            <a:endParaRPr lang="pt-BR" dirty="0"/>
          </a:p>
          <a:p>
            <a:r>
              <a:rPr lang="pt-BR" dirty="0"/>
              <a:t>A minha sina já se vê mudada.</a:t>
            </a:r>
          </a:p>
          <a:p>
            <a:endParaRPr lang="pt-BR" dirty="0"/>
          </a:p>
          <a:p>
            <a:r>
              <a:rPr lang="pt-BR" dirty="0"/>
              <a:t>Donzela bela! nenúfar mimoso,</a:t>
            </a:r>
          </a:p>
          <a:p>
            <a:r>
              <a:rPr lang="pt-BR" dirty="0"/>
              <a:t>Vergel umbroso, onde Amor descansa,</a:t>
            </a:r>
          </a:p>
          <a:p>
            <a:r>
              <a:rPr lang="pt-BR" dirty="0"/>
              <a:t>Dá-me um abrigo nos teus lindos braços,</a:t>
            </a:r>
          </a:p>
          <a:p>
            <a:r>
              <a:rPr lang="pt-BR" dirty="0"/>
              <a:t>Preso nos laços da sedosa trança.</a:t>
            </a:r>
          </a:p>
          <a:p>
            <a:endParaRPr lang="pt-BR" dirty="0"/>
          </a:p>
          <a:p>
            <a:pPr algn="r"/>
            <a:r>
              <a:rPr lang="pt-BR" dirty="0"/>
              <a:t>Lourival Açucena</a:t>
            </a:r>
          </a:p>
          <a:p>
            <a:pPr algn="r"/>
            <a:r>
              <a:rPr lang="pt-BR" dirty="0"/>
              <a:t>1876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B411E5C-7F59-4F5D-9177-E6A19DF9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125" y="1356727"/>
            <a:ext cx="2623686" cy="276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4553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5E74576-0BB9-456F-AAAF-48760099FC8C}"/>
              </a:ext>
            </a:extLst>
          </p:cNvPr>
          <p:cNvSpPr/>
          <p:nvPr/>
        </p:nvSpPr>
        <p:spPr>
          <a:xfrm rot="20056796">
            <a:off x="808528" y="583591"/>
            <a:ext cx="282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Nísia Floresta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F27D46A-F433-4EF5-BE56-F2401A5944FF}"/>
              </a:ext>
            </a:extLst>
          </p:cNvPr>
          <p:cNvSpPr/>
          <p:nvPr/>
        </p:nvSpPr>
        <p:spPr>
          <a:xfrm>
            <a:off x="2702259" y="92076"/>
            <a:ext cx="9198591" cy="23083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Nísia Floresta Brasileira Augusta, pseudônimo de Dionísia Gonçalves Pinto, (</a:t>
            </a:r>
            <a:r>
              <a:rPr lang="pt-BR" b="1" dirty="0" err="1"/>
              <a:t>Papari</a:t>
            </a:r>
            <a:r>
              <a:rPr lang="pt-BR" b="1" dirty="0"/>
              <a:t>, atual Nísia Floresta, 12 de outubro de 1810 — Rouen, França, 24 de abril de 1885) foi uma educadora, escritora e poetisa brasileira. Considerada pioneira do feminismo no Brasil e foi provavelmente a primeira mulher a romper os limites entre os espaços públicos e privados, publicando textos em jornais, na época em que a imprensa nacional ainda engatinhava. Também dirigiu um colégio para moças no Rio de Janeiro e escreveu livros em defesa dos direitos das mulheres, dos índios e dos escravos.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4BCAD12-FE52-4677-B02F-6DB857E53B06}"/>
              </a:ext>
            </a:extLst>
          </p:cNvPr>
          <p:cNvSpPr/>
          <p:nvPr/>
        </p:nvSpPr>
        <p:spPr>
          <a:xfrm>
            <a:off x="821484" y="1579812"/>
            <a:ext cx="5591039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AQUI SOB ESTA ABÓBODA</a:t>
            </a:r>
          </a:p>
          <a:p>
            <a:endParaRPr lang="pt-BR" sz="1600" dirty="0"/>
          </a:p>
          <a:p>
            <a:r>
              <a:rPr lang="pt-BR" sz="1600" dirty="0"/>
              <a:t>Aqui sob o zimbório, onde um santo viveu,</a:t>
            </a:r>
          </a:p>
          <a:p>
            <a:r>
              <a:rPr lang="pt-BR" sz="1600" dirty="0"/>
              <a:t>Eu cismo sobre o nada... E a lama entristeceu...</a:t>
            </a:r>
          </a:p>
          <a:p>
            <a:r>
              <a:rPr lang="pt-BR" sz="1600" dirty="0"/>
              <a:t>E vem-me ao coração, assim, desiludido,</a:t>
            </a:r>
          </a:p>
          <a:p>
            <a:r>
              <a:rPr lang="pt-BR" sz="1600" dirty="0"/>
              <a:t>Santa recordação do meu filho querido...</a:t>
            </a:r>
          </a:p>
          <a:p>
            <a:r>
              <a:rPr lang="pt-BR" sz="1600" dirty="0"/>
              <a:t>A lembrança dos meus é orvalho enluarado</a:t>
            </a:r>
          </a:p>
          <a:p>
            <a:r>
              <a:rPr lang="pt-BR" sz="1600" dirty="0"/>
              <a:t>Suavizando o calor do meu peito abrasado.</a:t>
            </a:r>
          </a:p>
          <a:p>
            <a:endParaRPr lang="pt-BR" sz="1600" dirty="0"/>
          </a:p>
          <a:p>
            <a:r>
              <a:rPr lang="pt-BR" sz="1600" dirty="0"/>
              <a:t>Da vida no espinhal, de minha mãe a imagem</a:t>
            </a:r>
          </a:p>
          <a:p>
            <a:r>
              <a:rPr lang="pt-BR" sz="1600" dirty="0"/>
              <a:t>É perfume de flor, é verde de ramagem...</a:t>
            </a:r>
          </a:p>
          <a:p>
            <a:r>
              <a:rPr lang="pt-BR" sz="1600" dirty="0"/>
              <a:t>Branca e doce visão aos pés do altar pendida,</a:t>
            </a:r>
          </a:p>
          <a:p>
            <a:r>
              <a:rPr lang="pt-BR" sz="1600" dirty="0"/>
              <a:t>Intercedendo aos céus pela filha dorida,</a:t>
            </a:r>
          </a:p>
          <a:p>
            <a:r>
              <a:rPr lang="pt-BR" sz="1600" dirty="0"/>
              <a:t>Que chora de amargor, ante o vício e o pecado,</a:t>
            </a:r>
          </a:p>
          <a:p>
            <a:r>
              <a:rPr lang="pt-BR" sz="1600" dirty="0"/>
              <a:t>Enquanto escuta da alma um som nunca estudado...</a:t>
            </a: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B5D66D59-F012-4FCE-8E61-A861FADA36CF}"/>
              </a:ext>
            </a:extLst>
          </p:cNvPr>
          <p:cNvSpPr/>
          <p:nvPr/>
        </p:nvSpPr>
        <p:spPr>
          <a:xfrm>
            <a:off x="5196556" y="1603278"/>
            <a:ext cx="5216686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Brando e divino som, que ao coração me vem</a:t>
            </a:r>
          </a:p>
          <a:p>
            <a:r>
              <a:rPr lang="pt-BR" dirty="0"/>
              <a:t>Como réstias do sol, como um sopro do Bem...</a:t>
            </a:r>
          </a:p>
          <a:p>
            <a:r>
              <a:rPr lang="pt-BR" dirty="0"/>
              <a:t>Seria a tua prece, ó mãe, o teu cicio</a:t>
            </a:r>
          </a:p>
          <a:p>
            <a:r>
              <a:rPr lang="pt-BR" dirty="0"/>
              <a:t>Que em mim repercutindo, eu sinto que alivio?</a:t>
            </a:r>
          </a:p>
          <a:p>
            <a:r>
              <a:rPr lang="pt-BR" dirty="0"/>
              <a:t>Deus fazendo vibrar seráfica oração,</a:t>
            </a:r>
          </a:p>
          <a:p>
            <a:r>
              <a:rPr lang="pt-BR" dirty="0"/>
              <a:t>Harmonia do céu, dentro do coração?</a:t>
            </a:r>
          </a:p>
          <a:p>
            <a:endParaRPr lang="pt-BR" dirty="0"/>
          </a:p>
          <a:p>
            <a:r>
              <a:rPr lang="pt-BR" dirty="0"/>
              <a:t>Ó mãe, esposo e pai, ó trindade primeira,</a:t>
            </a:r>
          </a:p>
          <a:p>
            <a:r>
              <a:rPr lang="pt-BR" dirty="0"/>
              <a:t>Que eu recordo, entre o crepe e a flor da laranjeira,</a:t>
            </a:r>
          </a:p>
          <a:p>
            <a:r>
              <a:rPr lang="pt-BR" dirty="0"/>
              <a:t>Como estrelas brilhando em rosários de luz,</a:t>
            </a:r>
          </a:p>
          <a:p>
            <a:r>
              <a:rPr lang="pt-BR" dirty="0"/>
              <a:t>Um clarão derramai aos pés da minha Cruz!...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10CC66D-45C5-4DDE-A859-609CCF73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307" y="2544276"/>
            <a:ext cx="2497540" cy="337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88496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2E083C6-BD56-42FC-B612-62077F25C365}"/>
              </a:ext>
            </a:extLst>
          </p:cNvPr>
          <p:cNvSpPr/>
          <p:nvPr/>
        </p:nvSpPr>
        <p:spPr>
          <a:xfrm rot="19793986">
            <a:off x="763837" y="700627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Auta de Souza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AF99E00-CB9B-4071-8D85-BFCE86F12514}"/>
              </a:ext>
            </a:extLst>
          </p:cNvPr>
          <p:cNvSpPr/>
          <p:nvPr/>
        </p:nvSpPr>
        <p:spPr>
          <a:xfrm>
            <a:off x="4053385" y="256992"/>
            <a:ext cx="7806519" cy="147732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Nasceu em Macaíba, em 12 de setembro de 1876, na rua do Comércio. A cidade era o principal centro político do Rio Grande do Norte naquela época. Órfã de pai e mãe já com pouca idade, cresceu em internato. Tuberculosa desde os quatorze anos, terminou seus estudos antes de retirar-se para o sertão, buscando melhores ares. Em 7 de fevereiro de 1901, sobrevém a morte, em Natal.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5C500BE-FA5A-49C3-B03A-3438EAE8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319" y="1830008"/>
            <a:ext cx="2224585" cy="307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EA4772F-E028-485E-B00E-9855307D0373}"/>
              </a:ext>
            </a:extLst>
          </p:cNvPr>
          <p:cNvSpPr/>
          <p:nvPr/>
        </p:nvSpPr>
        <p:spPr>
          <a:xfrm>
            <a:off x="2975229" y="1"/>
            <a:ext cx="6550926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/>
              <a:t>AGONIA DO CORAÇÃO </a:t>
            </a:r>
          </a:p>
          <a:p>
            <a:pPr algn="r"/>
            <a:r>
              <a:rPr lang="pt-BR" sz="1700" dirty="0"/>
              <a:t>                       </a:t>
            </a:r>
            <a:r>
              <a:rPr lang="pt-BR" sz="1700" i="1" dirty="0"/>
              <a:t>A Maria Carolina de Vasconcellos </a:t>
            </a:r>
          </a:p>
          <a:p>
            <a:r>
              <a:rPr lang="pt-BR" sz="1700" dirty="0"/>
              <a:t>“Estrelas fulgem da noite em meio </a:t>
            </a:r>
          </a:p>
          <a:p>
            <a:r>
              <a:rPr lang="pt-BR" sz="1700" dirty="0"/>
              <a:t>Lembrando círios louros a arder... </a:t>
            </a:r>
          </a:p>
          <a:p>
            <a:r>
              <a:rPr lang="pt-BR" sz="1700" dirty="0"/>
              <a:t>E eu tenho a treva dentro do seio... </a:t>
            </a:r>
          </a:p>
          <a:p>
            <a:r>
              <a:rPr lang="pt-BR" sz="1700" dirty="0"/>
              <a:t>Astros! velai-vos,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Ao longe cantam. São almas puras </a:t>
            </a:r>
          </a:p>
          <a:p>
            <a:r>
              <a:rPr lang="pt-BR" sz="1700" dirty="0"/>
              <a:t>Cantando á hora do adormecer... </a:t>
            </a:r>
          </a:p>
          <a:p>
            <a:r>
              <a:rPr lang="pt-BR" sz="1700" dirty="0"/>
              <a:t>E o eco triste sobe ás alturas... </a:t>
            </a:r>
          </a:p>
          <a:p>
            <a:r>
              <a:rPr lang="pt-BR" sz="1700" dirty="0"/>
              <a:t>Moças! não cantem,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As mães embalam o berço amigo, </a:t>
            </a:r>
          </a:p>
          <a:p>
            <a:r>
              <a:rPr lang="pt-BR" sz="1700" dirty="0"/>
              <a:t>Doce esperança de seu viver... </a:t>
            </a:r>
          </a:p>
          <a:p>
            <a:r>
              <a:rPr lang="pt-BR" sz="1700" dirty="0"/>
              <a:t>E eu vou sozinha para o jazigo... </a:t>
            </a:r>
          </a:p>
          <a:p>
            <a:r>
              <a:rPr lang="pt-BR" sz="1700" dirty="0"/>
              <a:t>Chorai, crianças,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Pássaros tremem no ninho santo </a:t>
            </a:r>
          </a:p>
          <a:p>
            <a:r>
              <a:rPr lang="pt-BR" sz="1700" dirty="0"/>
              <a:t>Pedindo a graça do alvorecer... </a:t>
            </a:r>
          </a:p>
          <a:p>
            <a:r>
              <a:rPr lang="pt-BR" sz="1700" dirty="0"/>
              <a:t>Enquanto eu parto desfeita em pranto... </a:t>
            </a:r>
          </a:p>
          <a:p>
            <a:r>
              <a:rPr lang="pt-BR" sz="1700" dirty="0"/>
              <a:t>Aves, suspirem, que eu vou morrer! </a:t>
            </a:r>
          </a:p>
          <a:p>
            <a:r>
              <a:rPr lang="pt-BR" sz="1700" dirty="0"/>
              <a:t>  </a:t>
            </a:r>
          </a:p>
          <a:p>
            <a:r>
              <a:rPr lang="pt-BR" sz="1700" dirty="0"/>
              <a:t>De lá do campo cheio de rosas </a:t>
            </a:r>
          </a:p>
          <a:p>
            <a:r>
              <a:rPr lang="pt-BR" sz="1700" dirty="0"/>
              <a:t>Vem um perfume de entontecer... </a:t>
            </a:r>
          </a:p>
          <a:p>
            <a:r>
              <a:rPr lang="pt-BR" sz="1700" dirty="0"/>
              <a:t>Meu Deus! que mágoas tão dolorosas... </a:t>
            </a:r>
          </a:p>
          <a:p>
            <a:r>
              <a:rPr lang="pt-BR" sz="1700" dirty="0"/>
              <a:t>Flores! Fechai-vos, que eu vou morrer!” </a:t>
            </a:r>
          </a:p>
        </p:txBody>
      </p:sp>
    </p:spTree>
    <p:extLst>
      <p:ext uri="{BB962C8B-B14F-4D97-AF65-F5344CB8AC3E}">
        <p14:creationId xmlns:p14="http://schemas.microsoft.com/office/powerpoint/2010/main" val="306863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8C7903D-510F-41F1-9787-A568AD23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32" y="3479655"/>
            <a:ext cx="2371566" cy="32618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C8D48B7-1FFA-41F8-81C6-417C2DC9418F}"/>
              </a:ext>
            </a:extLst>
          </p:cNvPr>
          <p:cNvSpPr/>
          <p:nvPr/>
        </p:nvSpPr>
        <p:spPr>
          <a:xfrm rot="19531549">
            <a:off x="825327" y="727924"/>
            <a:ext cx="2434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Ferreira Itajubá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F6887A6-6D71-448F-87C2-0831B5EE2A8B}"/>
              </a:ext>
            </a:extLst>
          </p:cNvPr>
          <p:cNvSpPr/>
          <p:nvPr/>
        </p:nvSpPr>
        <p:spPr>
          <a:xfrm>
            <a:off x="3921456" y="346965"/>
            <a:ext cx="79520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Manuel Virgílio Ferreira, ou Ferreira Itajubá (Natal, 21 de Agosto de 1877? – Rio de Janeiro, 30 de Junho de 1912) foi um poeta potiguar. Sua poesia era ligada ao Romantismo, mas com influência do Parnasianismo e do Simbolismo.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2210D9A-3ACA-4A35-8FFF-0DC147CF44DD}"/>
              </a:ext>
            </a:extLst>
          </p:cNvPr>
          <p:cNvSpPr/>
          <p:nvPr/>
        </p:nvSpPr>
        <p:spPr>
          <a:xfrm>
            <a:off x="1260144" y="4433207"/>
            <a:ext cx="6096000" cy="23083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“A musicalidade da poesia de Itajubá é atribuída à sua cultura oral, já que o poeta era conhecido como o “menestrel” ou seresteiro. Fala-se que vários de seus poemas foram musicados. Isso já nos leva a pensar em outras questões, como em uma antecipação do poeta-</a:t>
            </a:r>
            <a:r>
              <a:rPr lang="pt-BR" dirty="0" err="1"/>
              <a:t>cancionista</a:t>
            </a:r>
            <a:r>
              <a:rPr lang="pt-BR" dirty="0"/>
              <a:t> moderno, cujas letras de música têm a qualidade do poema escrito para livro, o texto literário.” </a:t>
            </a:r>
          </a:p>
          <a:p>
            <a:pPr algn="r"/>
            <a:r>
              <a:rPr lang="pt-BR" dirty="0"/>
              <a:t>João Batista de Morais Neto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B131903-DCC7-4E16-9233-27E608A4FE5E}"/>
              </a:ext>
            </a:extLst>
          </p:cNvPr>
          <p:cNvSpPr/>
          <p:nvPr/>
        </p:nvSpPr>
        <p:spPr>
          <a:xfrm>
            <a:off x="686936" y="-13432"/>
            <a:ext cx="4130724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/>
              <a:t>DESTERRO</a:t>
            </a:r>
            <a:r>
              <a:rPr lang="pt-BR" sz="1700" dirty="0"/>
              <a:t> </a:t>
            </a:r>
          </a:p>
          <a:p>
            <a:r>
              <a:rPr lang="pt-BR" sz="1200" dirty="0"/>
              <a:t> </a:t>
            </a:r>
          </a:p>
          <a:p>
            <a:r>
              <a:rPr lang="pt-BR" sz="1700" dirty="0"/>
              <a:t>Saio do teu amor. Quantos reveses </a:t>
            </a:r>
          </a:p>
          <a:p>
            <a:r>
              <a:rPr lang="pt-BR" sz="1700" dirty="0"/>
              <a:t>No desterro terei! Quantos </a:t>
            </a:r>
            <a:r>
              <a:rPr lang="pt-BR" sz="1700" dirty="0" err="1"/>
              <a:t>ressábios</a:t>
            </a:r>
            <a:r>
              <a:rPr lang="pt-BR" sz="1700" dirty="0"/>
              <a:t>! </a:t>
            </a:r>
          </a:p>
          <a:p>
            <a:r>
              <a:rPr lang="pt-BR" sz="1700" dirty="0"/>
              <a:t>Bendito esse passado de dez meses </a:t>
            </a:r>
          </a:p>
          <a:p>
            <a:r>
              <a:rPr lang="pt-BR" sz="1700" dirty="0"/>
              <a:t>Em que vivi cantando nos teus lábios...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Bendito esse passado que não vive. </a:t>
            </a:r>
          </a:p>
          <a:p>
            <a:r>
              <a:rPr lang="pt-BR" sz="1700" dirty="0"/>
              <a:t>Da terra ao céu jamais hei de esquecê-lo;</a:t>
            </a:r>
          </a:p>
          <a:p>
            <a:r>
              <a:rPr lang="pt-BR" sz="1700" dirty="0"/>
              <a:t>Noites nunca hei de ter como já tive, </a:t>
            </a:r>
          </a:p>
          <a:p>
            <a:r>
              <a:rPr lang="pt-BR" sz="1700" dirty="0"/>
              <a:t>Na escuridão polar do teu cabelo.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Tenho pena de ti que estás solteira. </a:t>
            </a:r>
          </a:p>
          <a:p>
            <a:r>
              <a:rPr lang="pt-BR" sz="1700" dirty="0"/>
              <a:t>E quanto outra vez voltar a lua nova, </a:t>
            </a:r>
          </a:p>
          <a:p>
            <a:r>
              <a:rPr lang="pt-BR" sz="1700" dirty="0"/>
              <a:t>Hás de chorar debaixo da mangueira, </a:t>
            </a:r>
          </a:p>
          <a:p>
            <a:r>
              <a:rPr lang="pt-BR" sz="1700" dirty="0"/>
              <a:t>Que a primavera quando vem renova...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for o céu pálido manto,</a:t>
            </a:r>
          </a:p>
          <a:p>
            <a:r>
              <a:rPr lang="pt-BR" sz="1700" dirty="0"/>
              <a:t>Por noites aromais de lua cheia,</a:t>
            </a:r>
          </a:p>
          <a:p>
            <a:r>
              <a:rPr lang="pt-BR" sz="1700" dirty="0"/>
              <a:t>Na mesma terra que me enxuga o pranto</a:t>
            </a:r>
          </a:p>
          <a:p>
            <a:r>
              <a:rPr lang="pt-BR" sz="1700" dirty="0"/>
              <a:t>Procurarás meu rastro sobre a areia...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Saio do teu regaço embalsamado, </a:t>
            </a:r>
          </a:p>
          <a:p>
            <a:r>
              <a:rPr lang="pt-BR" sz="1700" dirty="0"/>
              <a:t>Lacrimoso do mel do teu sorriso, </a:t>
            </a:r>
          </a:p>
          <a:p>
            <a:r>
              <a:rPr lang="pt-BR" sz="1700" dirty="0"/>
              <a:t>Como quem sai da noite do pecado, </a:t>
            </a:r>
          </a:p>
          <a:p>
            <a:r>
              <a:rPr lang="pt-BR" sz="1700" dirty="0"/>
              <a:t>Como Adão do Paraíso.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4FC5035-5591-4F31-A38C-A3666C014164}"/>
              </a:ext>
            </a:extLst>
          </p:cNvPr>
          <p:cNvSpPr/>
          <p:nvPr/>
        </p:nvSpPr>
        <p:spPr>
          <a:xfrm>
            <a:off x="4810523" y="11194"/>
            <a:ext cx="4396145" cy="68941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sz="1700" dirty="0"/>
          </a:p>
          <a:p>
            <a:endParaRPr lang="pt-BR" sz="1700" dirty="0"/>
          </a:p>
          <a:p>
            <a:r>
              <a:rPr lang="pt-BR" sz="1700" dirty="0"/>
              <a:t>Na alma do triste viajor peregrino </a:t>
            </a:r>
          </a:p>
          <a:p>
            <a:r>
              <a:rPr lang="pt-BR" sz="1700" dirty="0"/>
              <a:t>Tua alma ficará de tenda em tenda </a:t>
            </a:r>
          </a:p>
          <a:p>
            <a:r>
              <a:rPr lang="pt-BR" sz="1700" dirty="0"/>
              <a:t>Como o rosto do pálido Rabino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No linho sacrossanto da legenda. </a:t>
            </a:r>
          </a:p>
          <a:p>
            <a:r>
              <a:rPr lang="pt-BR" sz="1700" dirty="0"/>
              <a:t>Tardes de luto aquelas que passarem. </a:t>
            </a:r>
          </a:p>
          <a:p>
            <a:r>
              <a:rPr lang="pt-BR" sz="1700" dirty="0"/>
              <a:t>Depois das tardes frescas que tivemos, </a:t>
            </a:r>
          </a:p>
          <a:p>
            <a:r>
              <a:rPr lang="pt-BR" sz="1700" dirty="0"/>
              <a:t>Quando os rudes barqueiros modularem </a:t>
            </a:r>
          </a:p>
          <a:p>
            <a:r>
              <a:rPr lang="pt-BR" sz="1700" dirty="0"/>
              <a:t>Canções alegres mergulhando os remos.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a colheita começar das rosas, </a:t>
            </a:r>
          </a:p>
          <a:p>
            <a:r>
              <a:rPr lang="pt-BR" sz="1700" dirty="0"/>
              <a:t>Roxo o veludo aparecer das uvas, </a:t>
            </a:r>
          </a:p>
          <a:p>
            <a:r>
              <a:rPr lang="pt-BR" sz="1700" dirty="0"/>
              <a:t>Quando cair das nuvens invernosas </a:t>
            </a:r>
          </a:p>
          <a:p>
            <a:r>
              <a:rPr lang="pt-BR" sz="1700" dirty="0"/>
              <a:t>O </a:t>
            </a:r>
            <a:r>
              <a:rPr lang="pt-BR" sz="1700" dirty="0" err="1"/>
              <a:t>neblineiro</a:t>
            </a:r>
            <a:r>
              <a:rPr lang="pt-BR" sz="1700" dirty="0"/>
              <a:t> das primeiras chuvas,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Evocarás o tempo que não vive, </a:t>
            </a:r>
          </a:p>
          <a:p>
            <a:r>
              <a:rPr lang="pt-BR" sz="1700" dirty="0"/>
              <a:t>O tempo que jamais hei de esquecê-lo </a:t>
            </a:r>
          </a:p>
          <a:p>
            <a:r>
              <a:rPr lang="pt-BR" sz="1700" dirty="0"/>
              <a:t>Todas as noites calmas que já tive </a:t>
            </a:r>
          </a:p>
          <a:p>
            <a:r>
              <a:rPr lang="pt-BR" sz="1700" dirty="0"/>
              <a:t>Na escuridão polar do teu cabelo.</a:t>
            </a:r>
          </a:p>
          <a:p>
            <a:r>
              <a:rPr lang="pt-BR" sz="1700" dirty="0"/>
              <a:t> </a:t>
            </a:r>
          </a:p>
          <a:p>
            <a:r>
              <a:rPr lang="pt-BR" sz="1700" dirty="0"/>
              <a:t>Quando eu voltar para estancar as mágoas </a:t>
            </a:r>
          </a:p>
          <a:p>
            <a:r>
              <a:rPr lang="pt-BR" sz="1700" dirty="0"/>
              <a:t>Antes que cesse o peso das fadigas, </a:t>
            </a:r>
          </a:p>
          <a:p>
            <a:r>
              <a:rPr lang="pt-BR" sz="1700" dirty="0"/>
              <a:t>Correi jangadas que boiais nas águas, </a:t>
            </a:r>
          </a:p>
          <a:p>
            <a:r>
              <a:rPr lang="pt-BR" sz="1700" dirty="0"/>
              <a:t>Cantai, marujos, quero ouvir cantigas...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082C1A7-1E46-4523-AD78-5B2F908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020" y="1270295"/>
            <a:ext cx="2815827" cy="291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2239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256AA52-A21B-4996-AA12-7D789D011CEB}"/>
              </a:ext>
            </a:extLst>
          </p:cNvPr>
          <p:cNvSpPr/>
          <p:nvPr/>
        </p:nvSpPr>
        <p:spPr>
          <a:xfrm>
            <a:off x="3703092" y="385382"/>
            <a:ext cx="817352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Othoniel Menezes (1895-1969), cognominado “príncipe dos poetas norte-rio-grandenses”, autor de meia dúzia de livros de poemas, a maioria de sonetos, imortalizou-se, entretanto, pela canção que se popularizou com o nome de “Praieira” ou “Serenata do pescador”, musicada por Eduardo Medeiros, um músico autodidata que não ficou esquecido graças a essa “pérola do amor” que é o poema de Othoniel.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F893160-AA7F-480C-8192-B6D54EACBAB7}"/>
              </a:ext>
            </a:extLst>
          </p:cNvPr>
          <p:cNvSpPr/>
          <p:nvPr/>
        </p:nvSpPr>
        <p:spPr>
          <a:xfrm rot="19160629">
            <a:off x="893373" y="853088"/>
            <a:ext cx="2789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Othoniel Menezes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7B2222BB-7359-4825-A7D1-81D6B21A81E3}"/>
              </a:ext>
            </a:extLst>
          </p:cNvPr>
          <p:cNvSpPr/>
          <p:nvPr/>
        </p:nvSpPr>
        <p:spPr>
          <a:xfrm>
            <a:off x="796121" y="0"/>
            <a:ext cx="3107140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SERENATA DO PESCADOR (PRAIEIRA)</a:t>
            </a:r>
          </a:p>
          <a:p>
            <a:r>
              <a:rPr lang="pt-BR" dirty="0"/>
              <a:t>  </a:t>
            </a:r>
          </a:p>
          <a:p>
            <a:r>
              <a:rPr lang="pt-BR" dirty="0"/>
              <a:t>Praieira dos meus amores, </a:t>
            </a:r>
          </a:p>
          <a:p>
            <a:r>
              <a:rPr lang="pt-BR" dirty="0"/>
              <a:t>Encanto do meu olhar! </a:t>
            </a:r>
          </a:p>
          <a:p>
            <a:r>
              <a:rPr lang="pt-BR" dirty="0"/>
              <a:t>Quero contar-te os rigores </a:t>
            </a:r>
          </a:p>
          <a:p>
            <a:r>
              <a:rPr lang="pt-BR" dirty="0"/>
              <a:t>Sofridos a pensar </a:t>
            </a:r>
          </a:p>
          <a:p>
            <a:r>
              <a:rPr lang="pt-BR" dirty="0"/>
              <a:t>Em ti sobre o alto mar... </a:t>
            </a:r>
          </a:p>
          <a:p>
            <a:r>
              <a:rPr lang="pt-BR" dirty="0"/>
              <a:t>Ai! Não sabes que saudade </a:t>
            </a:r>
          </a:p>
          <a:p>
            <a:r>
              <a:rPr lang="pt-BR" dirty="0"/>
              <a:t>Padece o nauta ao partir, </a:t>
            </a:r>
          </a:p>
          <a:p>
            <a:r>
              <a:rPr lang="pt-BR" dirty="0"/>
              <a:t>Sentindo na imensidade, </a:t>
            </a:r>
          </a:p>
          <a:p>
            <a:r>
              <a:rPr lang="pt-BR" dirty="0"/>
              <a:t>O seu batel fugir, </a:t>
            </a:r>
          </a:p>
          <a:p>
            <a:r>
              <a:rPr lang="pt-BR" dirty="0"/>
              <a:t>Incerto do porvir! </a:t>
            </a:r>
          </a:p>
          <a:p>
            <a:endParaRPr lang="pt-BR" dirty="0"/>
          </a:p>
          <a:p>
            <a:r>
              <a:rPr lang="pt-BR" dirty="0"/>
              <a:t>Os perigos da tormenta </a:t>
            </a:r>
          </a:p>
          <a:p>
            <a:r>
              <a:rPr lang="pt-BR" dirty="0"/>
              <a:t>Não se comparam querida! </a:t>
            </a:r>
          </a:p>
          <a:p>
            <a:r>
              <a:rPr lang="pt-BR" dirty="0"/>
              <a:t>Às dores que experimenta </a:t>
            </a:r>
          </a:p>
          <a:p>
            <a:r>
              <a:rPr lang="pt-BR" dirty="0"/>
              <a:t>A alma na dor perdida, </a:t>
            </a:r>
          </a:p>
          <a:p>
            <a:r>
              <a:rPr lang="pt-BR" dirty="0"/>
              <a:t>Nas ânsias da partida </a:t>
            </a:r>
          </a:p>
          <a:p>
            <a:r>
              <a:rPr lang="pt-BR" dirty="0"/>
              <a:t>Adeus à luz que desmaia, </a:t>
            </a:r>
          </a:p>
          <a:p>
            <a:r>
              <a:rPr lang="pt-BR" dirty="0"/>
              <a:t>Nos coqueirais ao sol-pôr... </a:t>
            </a:r>
          </a:p>
          <a:p>
            <a:r>
              <a:rPr lang="pt-BR" dirty="0"/>
              <a:t>E, bem pertinho da praia, </a:t>
            </a:r>
          </a:p>
          <a:p>
            <a:r>
              <a:rPr lang="pt-BR" dirty="0"/>
              <a:t>O albergue, o ninho, o amor </a:t>
            </a:r>
          </a:p>
          <a:p>
            <a:r>
              <a:rPr lang="pt-BR" dirty="0"/>
              <a:t>Do humilde pescador!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D3815949-2462-47C4-8798-5E4B767F1DED}"/>
              </a:ext>
            </a:extLst>
          </p:cNvPr>
          <p:cNvSpPr/>
          <p:nvPr/>
        </p:nvSpPr>
        <p:spPr>
          <a:xfrm>
            <a:off x="3684148" y="23969"/>
            <a:ext cx="3189027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Quem vê, ao longe, passando </a:t>
            </a:r>
          </a:p>
          <a:p>
            <a:r>
              <a:rPr lang="pt-BR" dirty="0"/>
              <a:t>Uma vela, panda, ao vento, </a:t>
            </a:r>
          </a:p>
          <a:p>
            <a:r>
              <a:rPr lang="pt-BR" dirty="0"/>
              <a:t>Não sabe quanto lamento </a:t>
            </a:r>
          </a:p>
          <a:p>
            <a:r>
              <a:rPr lang="pt-BR" dirty="0"/>
              <a:t>Vai nela soluçando, </a:t>
            </a:r>
          </a:p>
          <a:p>
            <a:r>
              <a:rPr lang="pt-BR" dirty="0"/>
              <a:t>A pátria procurando! </a:t>
            </a:r>
          </a:p>
          <a:p>
            <a:r>
              <a:rPr lang="pt-BR" dirty="0"/>
              <a:t>Praieira, meu pensamento, </a:t>
            </a:r>
          </a:p>
          <a:p>
            <a:r>
              <a:rPr lang="pt-BR" dirty="0"/>
              <a:t>Linda flor, vem me escutar </a:t>
            </a:r>
          </a:p>
          <a:p>
            <a:r>
              <a:rPr lang="pt-BR" dirty="0"/>
              <a:t>A história do sofrimento </a:t>
            </a:r>
          </a:p>
          <a:p>
            <a:r>
              <a:rPr lang="pt-BR" dirty="0"/>
              <a:t>De um nauta, a recordar </a:t>
            </a:r>
          </a:p>
          <a:p>
            <a:r>
              <a:rPr lang="pt-BR" dirty="0"/>
              <a:t>Amores, sobre o mar! </a:t>
            </a:r>
          </a:p>
          <a:p>
            <a:endParaRPr lang="pt-BR" dirty="0"/>
          </a:p>
          <a:p>
            <a:r>
              <a:rPr lang="pt-BR" dirty="0"/>
              <a:t>Praieira, linda entre as flores </a:t>
            </a:r>
          </a:p>
          <a:p>
            <a:r>
              <a:rPr lang="pt-BR" dirty="0"/>
              <a:t>Deste jardim potiguar! </a:t>
            </a:r>
          </a:p>
          <a:p>
            <a:r>
              <a:rPr lang="pt-BR" dirty="0"/>
              <a:t>Não há mais fundos horrores, </a:t>
            </a:r>
          </a:p>
          <a:p>
            <a:r>
              <a:rPr lang="pt-BR" dirty="0"/>
              <a:t>Iguais a este do mar, </a:t>
            </a:r>
          </a:p>
          <a:p>
            <a:r>
              <a:rPr lang="pt-BR" dirty="0"/>
              <a:t>Passados a lembrar! </a:t>
            </a:r>
          </a:p>
          <a:p>
            <a:r>
              <a:rPr lang="pt-BR" dirty="0"/>
              <a:t>A mais cruel noite escura, </a:t>
            </a:r>
          </a:p>
          <a:p>
            <a:r>
              <a:rPr lang="pt-BR" dirty="0"/>
              <a:t>Nortadas e cerração </a:t>
            </a:r>
          </a:p>
          <a:p>
            <a:r>
              <a:rPr lang="pt-BR" dirty="0"/>
              <a:t>Não trazem tanta amargura </a:t>
            </a:r>
          </a:p>
          <a:p>
            <a:r>
              <a:rPr lang="pt-BR" dirty="0"/>
              <a:t>Como a recordação, </a:t>
            </a:r>
          </a:p>
          <a:p>
            <a:r>
              <a:rPr lang="pt-BR" dirty="0"/>
              <a:t>Que aperte o coração!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E81B34E1-9754-479E-AF4A-2B329672C5AD}"/>
              </a:ext>
            </a:extLst>
          </p:cNvPr>
          <p:cNvSpPr/>
          <p:nvPr/>
        </p:nvSpPr>
        <p:spPr>
          <a:xfrm>
            <a:off x="6743949" y="23969"/>
            <a:ext cx="3478223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Se, às vezes, seguindo a frota, </a:t>
            </a:r>
          </a:p>
          <a:p>
            <a:r>
              <a:rPr lang="pt-BR" dirty="0"/>
              <a:t>Pairava uma gaivota, </a:t>
            </a:r>
          </a:p>
          <a:p>
            <a:r>
              <a:rPr lang="pt-BR" dirty="0"/>
              <a:t>Logo eu pensava bem triste: </a:t>
            </a:r>
          </a:p>
          <a:p>
            <a:r>
              <a:rPr lang="pt-BR" dirty="0"/>
              <a:t>O amor que lá deixei, </a:t>
            </a:r>
          </a:p>
          <a:p>
            <a:r>
              <a:rPr lang="pt-BR" dirty="0"/>
              <a:t>Quem sabe se inda existe?! </a:t>
            </a:r>
          </a:p>
          <a:p>
            <a:r>
              <a:rPr lang="pt-BR" dirty="0"/>
              <a:t>Ela, então, gritava triste: </a:t>
            </a:r>
          </a:p>
          <a:p>
            <a:r>
              <a:rPr lang="pt-BR" dirty="0"/>
              <a:t>Não chores! Não sei! Não sei... </a:t>
            </a:r>
          </a:p>
          <a:p>
            <a:r>
              <a:rPr lang="pt-BR" dirty="0"/>
              <a:t>E eu, sempre e sempre mais triste, </a:t>
            </a:r>
          </a:p>
          <a:p>
            <a:r>
              <a:rPr lang="pt-BR" dirty="0"/>
              <a:t>Rezava a murmurar: </a:t>
            </a:r>
          </a:p>
          <a:p>
            <a:r>
              <a:rPr lang="pt-BR" dirty="0"/>
              <a:t>“Meu deus quero voltar!” </a:t>
            </a:r>
          </a:p>
          <a:p>
            <a:endParaRPr lang="pt-BR" dirty="0"/>
          </a:p>
          <a:p>
            <a:r>
              <a:rPr lang="pt-BR" dirty="0"/>
              <a:t>Praieira do meu pecado, </a:t>
            </a:r>
          </a:p>
          <a:p>
            <a:r>
              <a:rPr lang="pt-BR" dirty="0"/>
              <a:t>Morena flor, não te escondas, </a:t>
            </a:r>
          </a:p>
          <a:p>
            <a:r>
              <a:rPr lang="pt-BR" dirty="0"/>
              <a:t>Quero, ao sussurro das ondas </a:t>
            </a:r>
          </a:p>
          <a:p>
            <a:r>
              <a:rPr lang="pt-BR" dirty="0"/>
              <a:t>Do Potengi amado, </a:t>
            </a:r>
          </a:p>
          <a:p>
            <a:r>
              <a:rPr lang="pt-BR" dirty="0"/>
              <a:t>Dormir sempre ao teu lado... </a:t>
            </a:r>
          </a:p>
          <a:p>
            <a:r>
              <a:rPr lang="pt-BR" dirty="0"/>
              <a:t>Depois de haver dominado </a:t>
            </a:r>
          </a:p>
          <a:p>
            <a:r>
              <a:rPr lang="pt-BR" dirty="0"/>
              <a:t>O mar profundo e bravio, </a:t>
            </a:r>
          </a:p>
          <a:p>
            <a:r>
              <a:rPr lang="pt-BR" dirty="0"/>
              <a:t>À margem verde do rio </a:t>
            </a:r>
          </a:p>
          <a:p>
            <a:r>
              <a:rPr lang="pt-BR" dirty="0"/>
              <a:t>Serei teu pescador, </a:t>
            </a:r>
          </a:p>
          <a:p>
            <a:r>
              <a:rPr lang="pt-BR" dirty="0"/>
              <a:t>Ó pérola do amor!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CFF66A-35F9-4EFA-A4C6-04DE4FFB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541" y="1897042"/>
            <a:ext cx="2413311" cy="305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6076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85B2503-65E1-4DAA-9E9B-CB7CFCDBD973}"/>
              </a:ext>
            </a:extLst>
          </p:cNvPr>
          <p:cNvSpPr/>
          <p:nvPr/>
        </p:nvSpPr>
        <p:spPr>
          <a:xfrm rot="19111511">
            <a:off x="821101" y="833622"/>
            <a:ext cx="2606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Renato Caldas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CAB7EE4-560F-4E21-8621-7DBA858D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131" y="1464076"/>
            <a:ext cx="3368071" cy="303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B1D7BAD-0609-4C36-9D25-58004303330F}"/>
              </a:ext>
            </a:extLst>
          </p:cNvPr>
          <p:cNvSpPr/>
          <p:nvPr/>
        </p:nvSpPr>
        <p:spPr>
          <a:xfrm>
            <a:off x="3825922" y="218069"/>
            <a:ext cx="8047630" cy="147732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Renato Caldas nasceu em Assu/RN, em 08 de outubro de 1902. Radialista, ator, cantor, declamador, violonista e poeta. E, nas horas vagas, era funcionário público. Publicou, em 1939, "</a:t>
            </a:r>
            <a:r>
              <a:rPr lang="pt-BR" b="1" dirty="0" err="1"/>
              <a:t>Fulô</a:t>
            </a:r>
            <a:r>
              <a:rPr lang="pt-BR" b="1" dirty="0"/>
              <a:t> do Mato", com prefácio de Catulo da Paixão Cearense, e mais três livros.  Faleceu em Assu, em 26 de outubro de 1991.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32D26E5-E953-4C1B-9090-04D3B1697828}"/>
              </a:ext>
            </a:extLst>
          </p:cNvPr>
          <p:cNvSpPr/>
          <p:nvPr/>
        </p:nvSpPr>
        <p:spPr>
          <a:xfrm>
            <a:off x="1560394" y="1779687"/>
            <a:ext cx="3216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Fulô</a:t>
            </a:r>
            <a:r>
              <a:rPr lang="pt-BR" b="1" dirty="0"/>
              <a:t> do mato</a:t>
            </a:r>
          </a:p>
          <a:p>
            <a:endParaRPr lang="pt-BR" dirty="0"/>
          </a:p>
          <a:p>
            <a:r>
              <a:rPr lang="pt-BR" dirty="0"/>
              <a:t>Sá Dona, vossa </a:t>
            </a:r>
            <a:r>
              <a:rPr lang="pt-BR" dirty="0" err="1"/>
              <a:t>mecê</a:t>
            </a:r>
            <a:r>
              <a:rPr lang="pt-BR" dirty="0"/>
              <a:t>,</a:t>
            </a:r>
          </a:p>
          <a:p>
            <a:r>
              <a:rPr lang="pt-BR" dirty="0"/>
              <a:t>É a </a:t>
            </a:r>
            <a:r>
              <a:rPr lang="pt-BR" dirty="0" err="1"/>
              <a:t>fulô</a:t>
            </a:r>
            <a:r>
              <a:rPr lang="pt-BR" dirty="0"/>
              <a:t> mais cheirosa,</a:t>
            </a:r>
          </a:p>
          <a:p>
            <a:r>
              <a:rPr lang="pt-BR" dirty="0"/>
              <a:t>A </a:t>
            </a:r>
            <a:r>
              <a:rPr lang="pt-BR" dirty="0" err="1"/>
              <a:t>fulô</a:t>
            </a:r>
            <a:r>
              <a:rPr lang="pt-BR" dirty="0"/>
              <a:t> mais </a:t>
            </a:r>
            <a:r>
              <a:rPr lang="pt-BR" dirty="0" err="1"/>
              <a:t>prefumosa</a:t>
            </a:r>
            <a:endParaRPr lang="pt-BR" dirty="0"/>
          </a:p>
          <a:p>
            <a:r>
              <a:rPr lang="pt-BR" dirty="0" err="1"/>
              <a:t>Qui</a:t>
            </a:r>
            <a:r>
              <a:rPr lang="pt-BR" dirty="0"/>
              <a:t> o meu sertão já </a:t>
            </a:r>
            <a:r>
              <a:rPr lang="pt-BR" dirty="0" err="1"/>
              <a:t>botô</a:t>
            </a:r>
            <a:r>
              <a:rPr lang="pt-BR" dirty="0"/>
              <a:t>!</a:t>
            </a:r>
          </a:p>
          <a:p>
            <a:r>
              <a:rPr lang="pt-BR" dirty="0"/>
              <a:t>Podem </a:t>
            </a:r>
            <a:r>
              <a:rPr lang="pt-BR" dirty="0" err="1"/>
              <a:t>fazê</a:t>
            </a:r>
            <a:r>
              <a:rPr lang="pt-BR" dirty="0"/>
              <a:t> um cardume,</a:t>
            </a:r>
          </a:p>
          <a:p>
            <a:r>
              <a:rPr lang="pt-BR" dirty="0"/>
              <a:t>De tudo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fô</a:t>
            </a:r>
            <a:r>
              <a:rPr lang="pt-BR" dirty="0"/>
              <a:t> </a:t>
            </a:r>
            <a:r>
              <a:rPr lang="pt-BR" dirty="0" err="1"/>
              <a:t>prefume</a:t>
            </a:r>
            <a:r>
              <a:rPr lang="pt-BR" dirty="0"/>
              <a:t>,</a:t>
            </a:r>
          </a:p>
          <a:p>
            <a:r>
              <a:rPr lang="pt-BR" dirty="0"/>
              <a:t>De tudo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fô</a:t>
            </a:r>
            <a:r>
              <a:rPr lang="pt-BR" dirty="0"/>
              <a:t> </a:t>
            </a:r>
            <a:r>
              <a:rPr lang="pt-BR" dirty="0" err="1"/>
              <a:t>fulô</a:t>
            </a:r>
            <a:r>
              <a:rPr lang="pt-BR" dirty="0"/>
              <a:t>,</a:t>
            </a:r>
          </a:p>
          <a:p>
            <a:r>
              <a:rPr lang="pt-BR" dirty="0" err="1"/>
              <a:t>Quí</a:t>
            </a:r>
            <a:r>
              <a:rPr lang="pt-BR" dirty="0"/>
              <a:t> nem um, nem uma só,</a:t>
            </a:r>
          </a:p>
          <a:p>
            <a:r>
              <a:rPr lang="pt-BR" dirty="0"/>
              <a:t>Tem o cheiro do </a:t>
            </a:r>
            <a:r>
              <a:rPr lang="pt-BR" dirty="0" err="1"/>
              <a:t>suó</a:t>
            </a:r>
            <a:endParaRPr lang="pt-BR" dirty="0"/>
          </a:p>
          <a:p>
            <a:r>
              <a:rPr lang="pt-BR" dirty="0" err="1"/>
              <a:t>Qui</a:t>
            </a:r>
            <a:r>
              <a:rPr lang="pt-BR" dirty="0"/>
              <a:t> o seu corpinho </a:t>
            </a:r>
            <a:r>
              <a:rPr lang="pt-BR" dirty="0" err="1"/>
              <a:t>suô</a:t>
            </a:r>
            <a:r>
              <a:rPr lang="pt-BR" dirty="0"/>
              <a:t>.</a:t>
            </a:r>
          </a:p>
          <a:p>
            <a:r>
              <a:rPr lang="pt-BR" dirty="0"/>
              <a:t>- Tem cheiro de madrugada,</a:t>
            </a:r>
          </a:p>
          <a:p>
            <a:r>
              <a:rPr lang="pt-BR" dirty="0"/>
              <a:t>Fartum de areia </a:t>
            </a:r>
            <a:r>
              <a:rPr lang="pt-BR" dirty="0" err="1"/>
              <a:t>muiáda</a:t>
            </a:r>
            <a:r>
              <a:rPr lang="pt-BR" dirty="0"/>
              <a:t>,</a:t>
            </a:r>
          </a:p>
          <a:p>
            <a:r>
              <a:rPr lang="pt-BR" dirty="0" err="1"/>
              <a:t>Qui</a:t>
            </a:r>
            <a:r>
              <a:rPr lang="pt-BR" dirty="0"/>
              <a:t> o </a:t>
            </a:r>
            <a:r>
              <a:rPr lang="pt-BR" dirty="0" err="1"/>
              <a:t>uruváio</a:t>
            </a:r>
            <a:r>
              <a:rPr lang="pt-BR" dirty="0"/>
              <a:t> </a:t>
            </a:r>
            <a:r>
              <a:rPr lang="pt-BR" dirty="0" err="1"/>
              <a:t>inxombriô</a:t>
            </a:r>
            <a:r>
              <a:rPr lang="pt-BR" dirty="0"/>
              <a:t>.</a:t>
            </a:r>
          </a:p>
          <a:p>
            <a:r>
              <a:rPr lang="pt-BR" dirty="0"/>
              <a:t>É um cheiro bom, </a:t>
            </a:r>
            <a:r>
              <a:rPr lang="pt-BR" dirty="0" err="1"/>
              <a:t>déferente</a:t>
            </a:r>
            <a:r>
              <a:rPr lang="pt-BR" dirty="0"/>
              <a:t>,</a:t>
            </a:r>
          </a:p>
          <a:p>
            <a:r>
              <a:rPr lang="pt-BR" dirty="0" err="1"/>
              <a:t>Qui</a:t>
            </a:r>
            <a:r>
              <a:rPr lang="pt-BR" dirty="0"/>
              <a:t> a gente </a:t>
            </a:r>
            <a:r>
              <a:rPr lang="pt-BR" dirty="0" err="1"/>
              <a:t>sintindo</a:t>
            </a:r>
            <a:r>
              <a:rPr lang="pt-BR" dirty="0"/>
              <a:t>, sente,</a:t>
            </a:r>
          </a:p>
          <a:p>
            <a:r>
              <a:rPr lang="pt-BR" dirty="0"/>
              <a:t>Das outa coisa o </a:t>
            </a:r>
            <a:r>
              <a:rPr lang="pt-BR" dirty="0" err="1"/>
              <a:t>fedô</a:t>
            </a:r>
            <a:r>
              <a:rPr lang="pt-BR" dirty="0"/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9E33A8A7-CECD-4BA6-BA94-4AFA23C64844}"/>
              </a:ext>
            </a:extLst>
          </p:cNvPr>
          <p:cNvSpPr/>
          <p:nvPr/>
        </p:nvSpPr>
        <p:spPr>
          <a:xfrm>
            <a:off x="5496791" y="1585292"/>
            <a:ext cx="30803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Reboliço</a:t>
            </a:r>
          </a:p>
          <a:p>
            <a:pPr algn="ctr"/>
            <a:endParaRPr lang="pt-BR" dirty="0"/>
          </a:p>
          <a:p>
            <a:r>
              <a:rPr lang="pt-BR" dirty="0"/>
              <a:t>Menina me </a:t>
            </a:r>
            <a:r>
              <a:rPr lang="pt-BR" dirty="0" err="1"/>
              <a:t>arresponda</a:t>
            </a:r>
            <a:r>
              <a:rPr lang="pt-BR" dirty="0"/>
              <a:t>,</a:t>
            </a:r>
          </a:p>
          <a:p>
            <a:r>
              <a:rPr lang="pt-BR" dirty="0"/>
              <a:t>Sem se ri e sem </a:t>
            </a:r>
            <a:r>
              <a:rPr lang="pt-BR" dirty="0" err="1"/>
              <a:t>chorá</a:t>
            </a:r>
            <a:r>
              <a:rPr lang="pt-BR" dirty="0"/>
              <a:t>:</a:t>
            </a:r>
          </a:p>
          <a:p>
            <a:r>
              <a:rPr lang="pt-BR" dirty="0" err="1"/>
              <a:t>Pruque</a:t>
            </a:r>
            <a:r>
              <a:rPr lang="pt-BR" dirty="0"/>
              <a:t> você se remexe</a:t>
            </a:r>
          </a:p>
          <a:p>
            <a:r>
              <a:rPr lang="pt-BR" dirty="0"/>
              <a:t>Quando vê home </a:t>
            </a:r>
            <a:r>
              <a:rPr lang="pt-BR" dirty="0" err="1"/>
              <a:t>passá</a:t>
            </a:r>
            <a:r>
              <a:rPr lang="pt-BR" dirty="0"/>
              <a:t>?</a:t>
            </a:r>
          </a:p>
          <a:p>
            <a:r>
              <a:rPr lang="pt-BR" dirty="0"/>
              <a:t>Fica toda balançando,</a:t>
            </a:r>
          </a:p>
          <a:p>
            <a:r>
              <a:rPr lang="pt-BR" dirty="0"/>
              <a:t>Remexendo, remexendo...</a:t>
            </a:r>
          </a:p>
          <a:p>
            <a:r>
              <a:rPr lang="pt-BR" dirty="0"/>
              <a:t>Pensa </a:t>
            </a:r>
            <a:r>
              <a:rPr lang="pt-BR" dirty="0" err="1"/>
              <a:t>tarvez</a:t>
            </a:r>
            <a:r>
              <a:rPr lang="pt-BR" dirty="0"/>
              <a:t>, </a:t>
            </a:r>
            <a:r>
              <a:rPr lang="pt-BR" dirty="0" err="1"/>
              <a:t>qui</a:t>
            </a:r>
            <a:r>
              <a:rPr lang="pt-BR" dirty="0"/>
              <a:t> nós </a:t>
            </a:r>
            <a:r>
              <a:rPr lang="pt-BR" dirty="0" err="1"/>
              <a:t>véio</a:t>
            </a:r>
            <a:r>
              <a:rPr lang="pt-BR" dirty="0"/>
              <a:t>,</a:t>
            </a:r>
          </a:p>
          <a:p>
            <a:r>
              <a:rPr lang="pt-BR" dirty="0"/>
              <a:t>Nem tem </a:t>
            </a:r>
            <a:r>
              <a:rPr lang="pt-BR" dirty="0" err="1"/>
              <a:t>ôio</a:t>
            </a:r>
            <a:r>
              <a:rPr lang="pt-BR" dirty="0"/>
              <a:t> e nem tá vendo?</a:t>
            </a:r>
          </a:p>
          <a:p>
            <a:r>
              <a:rPr lang="pt-BR" dirty="0"/>
              <a:t>Mas, se eu fosse </a:t>
            </a:r>
            <a:r>
              <a:rPr lang="pt-BR" dirty="0" err="1"/>
              <a:t>turidade</a:t>
            </a:r>
            <a:r>
              <a:rPr lang="pt-BR" dirty="0"/>
              <a:t>,</a:t>
            </a:r>
          </a:p>
          <a:p>
            <a:r>
              <a:rPr lang="pt-BR" dirty="0"/>
              <a:t>Se eu tivesse </a:t>
            </a:r>
            <a:r>
              <a:rPr lang="pt-BR" dirty="0" err="1"/>
              <a:t>argum</a:t>
            </a:r>
            <a:r>
              <a:rPr lang="pt-BR" dirty="0"/>
              <a:t> </a:t>
            </a:r>
            <a:r>
              <a:rPr lang="pt-BR" dirty="0" err="1"/>
              <a:t>valô</a:t>
            </a:r>
            <a:r>
              <a:rPr lang="pt-BR" dirty="0"/>
              <a:t>,</a:t>
            </a:r>
          </a:p>
          <a:p>
            <a:r>
              <a:rPr lang="pt-BR" dirty="0"/>
              <a:t>Eu botava na cadeia</a:t>
            </a:r>
          </a:p>
          <a:p>
            <a:r>
              <a:rPr lang="pt-BR" dirty="0"/>
              <a:t>Esse teu </a:t>
            </a:r>
            <a:r>
              <a:rPr lang="pt-BR" dirty="0" err="1"/>
              <a:t>remexedô</a:t>
            </a:r>
            <a:r>
              <a:rPr lang="pt-BR" dirty="0"/>
              <a:t>...</a:t>
            </a:r>
          </a:p>
          <a:p>
            <a:r>
              <a:rPr lang="pt-BR" dirty="0"/>
              <a:t>E </a:t>
            </a:r>
            <a:r>
              <a:rPr lang="pt-BR" dirty="0" err="1"/>
              <a:t>adespois</a:t>
            </a:r>
            <a:r>
              <a:rPr lang="pt-BR" dirty="0"/>
              <a:t> dele tá preso,</a:t>
            </a:r>
          </a:p>
          <a:p>
            <a:r>
              <a:rPr lang="pt-BR" dirty="0"/>
              <a:t>Num </a:t>
            </a:r>
            <a:r>
              <a:rPr lang="pt-BR" dirty="0" err="1"/>
              <a:t>lugá</a:t>
            </a:r>
            <a:r>
              <a:rPr lang="pt-BR" dirty="0"/>
              <a:t>, bem amarrado,</a:t>
            </a:r>
          </a:p>
          <a:p>
            <a:r>
              <a:rPr lang="pt-BR" dirty="0"/>
              <a:t>Eu pedia - Minha </a:t>
            </a:r>
            <a:r>
              <a:rPr lang="pt-BR" dirty="0" err="1"/>
              <a:t>Nêga</a:t>
            </a:r>
            <a:r>
              <a:rPr lang="pt-BR" dirty="0"/>
              <a:t>,</a:t>
            </a:r>
          </a:p>
          <a:p>
            <a:r>
              <a:rPr lang="pt-BR" dirty="0"/>
              <a:t>Remexe pro delegado.</a:t>
            </a:r>
          </a:p>
        </p:txBody>
      </p:sp>
    </p:spTree>
    <p:extLst>
      <p:ext uri="{BB962C8B-B14F-4D97-AF65-F5344CB8AC3E}">
        <p14:creationId xmlns:p14="http://schemas.microsoft.com/office/powerpoint/2010/main" val="285070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333668B-9FD5-482E-9B3A-BD7C9EF640B7}"/>
              </a:ext>
            </a:extLst>
          </p:cNvPr>
          <p:cNvSpPr/>
          <p:nvPr/>
        </p:nvSpPr>
        <p:spPr>
          <a:xfrm rot="19471729">
            <a:off x="695976" y="772348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Henrique </a:t>
            </a:r>
            <a:r>
              <a:rPr lang="pt-BR" sz="2000" b="1" dirty="0" err="1"/>
              <a:t>Castriciano</a:t>
            </a:r>
            <a:endParaRPr lang="pt-BR" sz="2000" b="1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522E280-A416-4A95-9FAA-5B77880C54AC}"/>
              </a:ext>
            </a:extLst>
          </p:cNvPr>
          <p:cNvSpPr/>
          <p:nvPr/>
        </p:nvSpPr>
        <p:spPr>
          <a:xfrm>
            <a:off x="3798626" y="183188"/>
            <a:ext cx="8088573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Henrique </a:t>
            </a:r>
            <a:r>
              <a:rPr lang="pt-BR" b="1" dirty="0" err="1"/>
              <a:t>Castriciano</a:t>
            </a:r>
            <a:r>
              <a:rPr lang="pt-BR" b="1" dirty="0"/>
              <a:t> de Sousa – irmão de Auta de Sousa – (Macaíba, 15 de março de 1874 — Natal, 26 de julho de 1947) foi escritor e político brasileiro. Deixou o romance “Os Mortos”, do qual publicou dois capítulos na revista do Centro </a:t>
            </a:r>
            <a:r>
              <a:rPr lang="pt-BR" b="1" dirty="0" err="1"/>
              <a:t>Polimático</a:t>
            </a:r>
            <a:r>
              <a:rPr lang="pt-BR" b="1" dirty="0"/>
              <a:t> em 1920. Anunciou, em 1931, o poema “Redenção de Satã” e outro romance intitulado “O Tísico”. Sua temporada nos sanatórios da Suíça e passagem na Bélgica foi a ressurreição para Henrique. Voltou remoçado, entusiasmado com o que vira no setor da educação popular. O resultado foi a criação de uma Liga de Ensino em 1911 e a fundação da Escola Doméstica em 1914.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A512591-30DD-4FC7-9ABD-0BCE4CD6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0" y="2491511"/>
            <a:ext cx="2197289" cy="309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4B74A44-1670-484C-B71F-789501218429}"/>
              </a:ext>
            </a:extLst>
          </p:cNvPr>
          <p:cNvSpPr/>
          <p:nvPr/>
        </p:nvSpPr>
        <p:spPr>
          <a:xfrm>
            <a:off x="1969826" y="1178464"/>
            <a:ext cx="6096000" cy="563231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pt-BR" b="1" dirty="0"/>
              <a:t>Monólogo de um bisturi</a:t>
            </a:r>
          </a:p>
          <a:p>
            <a:pPr algn="r"/>
            <a:r>
              <a:rPr lang="pt-BR" i="1" dirty="0"/>
              <a:t>A Papi Junior</a:t>
            </a:r>
          </a:p>
          <a:p>
            <a:r>
              <a:rPr lang="pt-BR" dirty="0"/>
              <a:t>Primeiro o coração. Rasguemo-lo. Suponho</a:t>
            </a:r>
          </a:p>
          <a:p>
            <a:r>
              <a:rPr lang="pt-BR" dirty="0"/>
              <a:t>Que esta mulher amou: tudo está indicando</a:t>
            </a:r>
          </a:p>
          <a:p>
            <a:r>
              <a:rPr lang="pt-BR" dirty="0"/>
              <a:t>Que morreu por alguém, este ser miserando,</a:t>
            </a:r>
          </a:p>
          <a:p>
            <a:r>
              <a:rPr lang="pt-BR" dirty="0"/>
              <a:t>Misto de Treva e Sol, de Maldade e Sonho.</a:t>
            </a:r>
          </a:p>
          <a:p>
            <a:endParaRPr lang="pt-BR" dirty="0"/>
          </a:p>
          <a:p>
            <a:r>
              <a:rPr lang="pt-BR" dirty="0"/>
              <a:t>Isto não me comove: adiante! Bisonho</a:t>
            </a:r>
          </a:p>
          <a:p>
            <a:r>
              <a:rPr lang="pt-BR" dirty="0"/>
              <a:t>Fere, nevado gume! E, ferindo e cortando,</a:t>
            </a:r>
          </a:p>
          <a:p>
            <a:r>
              <a:rPr lang="pt-BR" dirty="0"/>
              <a:t>Aço, mostra que tudo é lama e nada, quando</a:t>
            </a:r>
          </a:p>
          <a:p>
            <a:r>
              <a:rPr lang="pt-BR" dirty="0"/>
              <a:t>Sobre os homens desaba o Destino medonho…</a:t>
            </a:r>
          </a:p>
          <a:p>
            <a:endParaRPr lang="pt-BR" dirty="0"/>
          </a:p>
          <a:p>
            <a:r>
              <a:rPr lang="pt-BR" dirty="0"/>
              <a:t>Fere esse braço grego! E as pomas cor de neve!</a:t>
            </a:r>
          </a:p>
          <a:p>
            <a:r>
              <a:rPr lang="pt-BR" dirty="0"/>
              <a:t>E as linhas senhoris que a pena não descreve!</a:t>
            </a:r>
          </a:p>
          <a:p>
            <a:r>
              <a:rPr lang="pt-BR" dirty="0"/>
              <a:t>E as delicadas mãos que o pó vai dissolver!</a:t>
            </a:r>
          </a:p>
          <a:p>
            <a:endParaRPr lang="pt-BR" dirty="0"/>
          </a:p>
          <a:p>
            <a:r>
              <a:rPr lang="pt-BR" dirty="0"/>
              <a:t>Mas poupa o ventre nu, onde repousa um feto;</a:t>
            </a:r>
          </a:p>
          <a:p>
            <a:r>
              <a:rPr lang="pt-BR" dirty="0"/>
              <a:t>Por que hás de macular o sono fundo e quieto</a:t>
            </a:r>
          </a:p>
          <a:p>
            <a:r>
              <a:rPr lang="pt-BR" dirty="0"/>
              <a:t>Desse verme feliz que morreu sem nascer?</a:t>
            </a:r>
          </a:p>
          <a:p>
            <a:pPr algn="r"/>
            <a:r>
              <a:rPr lang="pt-BR" dirty="0"/>
              <a:t>(1902)</a:t>
            </a:r>
          </a:p>
        </p:txBody>
      </p:sp>
    </p:spTree>
    <p:extLst>
      <p:ext uri="{BB962C8B-B14F-4D97-AF65-F5344CB8AC3E}">
        <p14:creationId xmlns:p14="http://schemas.microsoft.com/office/powerpoint/2010/main" val="59059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432</TotalTime>
  <Words>2480</Words>
  <Application>Microsoft Office PowerPoint</Application>
  <PresentationFormat>Widescreen</PresentationFormat>
  <Paragraphs>460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Verdana</vt:lpstr>
      <vt:lpstr>Badge</vt:lpstr>
      <vt:lpstr>Esboço de linha do tempo da literatura do RN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Esboço de linha do tempo da literatura do 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Esboço de linha do tempo da literatura do RN</dc:title>
  <dc:creator>Florencio Caldas</dc:creator>
  <cp:lastModifiedBy>Marcel Lucio Matias Ribeiro</cp:lastModifiedBy>
  <cp:revision>35</cp:revision>
  <dcterms:created xsi:type="dcterms:W3CDTF">2017-11-08T00:17:24Z</dcterms:created>
  <dcterms:modified xsi:type="dcterms:W3CDTF">2017-11-17T17:42:09Z</dcterms:modified>
</cp:coreProperties>
</file>