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70" r:id="rId5"/>
    <p:sldId id="260" r:id="rId6"/>
    <p:sldId id="268" r:id="rId7"/>
    <p:sldId id="269" r:id="rId8"/>
    <p:sldId id="261" r:id="rId9"/>
    <p:sldId id="263" r:id="rId10"/>
    <p:sldId id="266" r:id="rId11"/>
    <p:sldId id="259" r:id="rId12"/>
    <p:sldId id="262" r:id="rId13"/>
    <p:sldId id="264" r:id="rId14"/>
    <p:sldId id="267" r:id="rId15"/>
    <p:sldId id="265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96DFF08F-DC6B-4601-B491-B0F83F6DD2DA}" type="datetimeFigureOut">
              <a:rPr lang="en-US" dirty="0"/>
              <a:t>1/30/2023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1/30/2023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1/30/2023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1/30/2023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1/30/2023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1/30/2023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1/30/2023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1/30/2023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1/30/2023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f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t-BR" sz="4400" i="1" dirty="0"/>
              <a:t>Cabra das rocas</a:t>
            </a:r>
            <a:r>
              <a:rPr lang="pt-BR" sz="4400" dirty="0"/>
              <a:t>, a narrativa de maior expressão da literatura potiguar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pt-BR" dirty="0"/>
              <a:t>IFRN – </a:t>
            </a:r>
            <a:r>
              <a:rPr lang="pt-BR" i="1" dirty="0"/>
              <a:t>Campus</a:t>
            </a:r>
            <a:r>
              <a:rPr lang="pt-BR" dirty="0"/>
              <a:t> Natal Cidade Alta / Unidade Rocas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pt-BR" dirty="0"/>
              <a:t>Cursos: Gestão Desportiva e de Lazer; Produção Cultural 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pt-BR" dirty="0"/>
              <a:t>Disciplina: Iniciação à literatura do RN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pt-BR" dirty="0"/>
              <a:t>Professor: Marcel Lúcio Matias Ribeiro</a:t>
            </a:r>
          </a:p>
        </p:txBody>
      </p:sp>
    </p:spTree>
    <p:extLst>
      <p:ext uri="{BB962C8B-B14F-4D97-AF65-F5344CB8AC3E}">
        <p14:creationId xmlns:p14="http://schemas.microsoft.com/office/powerpoint/2010/main" val="26817978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F0B2F1-86A1-9288-DDBC-9EE4488E1C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Capítulo </a:t>
            </a:r>
            <a:r>
              <a:rPr lang="pt-BR" dirty="0" err="1"/>
              <a:t>viiI</a:t>
            </a:r>
            <a:r>
              <a:rPr lang="pt-BR" dirty="0"/>
              <a:t>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8BAA358-8F2D-7B2D-252B-EC7FD299F6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/>
              <a:t>No capítulo VIII, João não quer mais continuar as aulas particulares, porque os meninos do bairro o chamaram de xarias. João queria ser </a:t>
            </a:r>
            <a:r>
              <a:rPr lang="pt-BR" dirty="0" err="1"/>
              <a:t>canguleiro</a:t>
            </a:r>
            <a:r>
              <a:rPr lang="pt-BR" dirty="0"/>
              <a:t>. Seu Geraldo explica a João que como </a:t>
            </a:r>
            <a:r>
              <a:rPr lang="pt-BR" dirty="0" err="1"/>
              <a:t>canguleiro</a:t>
            </a:r>
            <a:r>
              <a:rPr lang="pt-BR" dirty="0"/>
              <a:t> ele deve lutar e estudar.</a:t>
            </a:r>
          </a:p>
        </p:txBody>
      </p:sp>
      <p:pic>
        <p:nvPicPr>
          <p:cNvPr id="1028" name="Picture 4" descr="To Be Continued Handwrite Title On Red Round Background Old Movie Circle  Ending Screen Vector Stock Illustration - Arte vetorial de stock e mais  imagens de Continuidade - iStock">
            <a:extLst>
              <a:ext uri="{FF2B5EF4-FFF2-40B4-BE49-F238E27FC236}">
                <a16:creationId xmlns:a16="http://schemas.microsoft.com/office/drawing/2014/main" id="{C1F6353A-428D-B6F2-210E-8B906688CC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1809" y="3230549"/>
            <a:ext cx="4686300" cy="3343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94464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02919" y="283335"/>
            <a:ext cx="9784080" cy="1509601"/>
          </a:xfrm>
        </p:spPr>
        <p:txBody>
          <a:bodyPr/>
          <a:lstStyle/>
          <a:p>
            <a:r>
              <a:rPr lang="pt-BR" dirty="0"/>
              <a:t>Algumas Características estruturais e temáticas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Narrador em primeira pessoa para envolver o leitor com o enredo;</a:t>
            </a:r>
          </a:p>
          <a:p>
            <a:pPr algn="just"/>
            <a:r>
              <a:rPr lang="pt-BR" dirty="0"/>
              <a:t>Capítulos curtos para proporcionar dinamismo à narrativa;</a:t>
            </a:r>
          </a:p>
          <a:p>
            <a:pPr algn="just"/>
            <a:r>
              <a:rPr lang="pt-BR" dirty="0"/>
              <a:t>O texto de Homero Homem destaca o acesso à educação como arma fundamental para a tentativa de superação das diferenças, haja vista o vitorioso ingresso do jovem protagonista Joãozinho no colégio Ateneu, o que, por si só, contraria pela exceção os previsíveis índices das estatísticas oficiais.</a:t>
            </a:r>
          </a:p>
          <a:p>
            <a:pPr algn="just"/>
            <a:r>
              <a:rPr lang="pt-BR" dirty="0"/>
              <a:t>Novela ou romance?</a:t>
            </a:r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534221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Sobre o autor</a:t>
            </a:r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7838" y="2092312"/>
            <a:ext cx="5340160" cy="3404352"/>
          </a:xfrm>
        </p:spPr>
      </p:pic>
      <p:sp>
        <p:nvSpPr>
          <p:cNvPr id="5" name="CaixaDeTexto 4"/>
          <p:cNvSpPr txBox="1"/>
          <p:nvPr/>
        </p:nvSpPr>
        <p:spPr>
          <a:xfrm>
            <a:off x="901520" y="2034868"/>
            <a:ext cx="461063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dirty="0"/>
              <a:t>Homero Homem (1921-1991), autor dos infanto-juvenis </a:t>
            </a:r>
            <a:r>
              <a:rPr lang="pt-BR" i="1" dirty="0"/>
              <a:t>Cabra das Rocas</a:t>
            </a:r>
            <a:r>
              <a:rPr lang="pt-BR" dirty="0"/>
              <a:t> (1966) e </a:t>
            </a:r>
            <a:r>
              <a:rPr lang="pt-BR" i="1" dirty="0"/>
              <a:t>Menino de Asas</a:t>
            </a:r>
            <a:r>
              <a:rPr lang="pt-BR" dirty="0"/>
              <a:t> (1968).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Pelo número de edições dos seus livros constata-se que Homero Homem é o mais lido de todos os ficcionistas norte-rio-grandenses. Outra constatação não menos importante: é o único com livro traduzido (</a:t>
            </a:r>
            <a:r>
              <a:rPr lang="pt-BR" i="1" dirty="0"/>
              <a:t>Gente </a:t>
            </a:r>
            <a:r>
              <a:rPr lang="pt-BR" i="1" dirty="0" err="1"/>
              <a:t>delle</a:t>
            </a:r>
            <a:r>
              <a:rPr lang="pt-BR" i="1" dirty="0"/>
              <a:t> Rocas</a:t>
            </a:r>
            <a:r>
              <a:rPr lang="pt-BR" dirty="0"/>
              <a:t>, tradução italiana por Laura </a:t>
            </a:r>
            <a:r>
              <a:rPr lang="pt-BR" dirty="0" err="1"/>
              <a:t>Draghi</a:t>
            </a:r>
            <a:r>
              <a:rPr lang="pt-BR" dirty="0"/>
              <a:t> e Danuza Garcez </a:t>
            </a:r>
            <a:r>
              <a:rPr lang="pt-BR" dirty="0" err="1"/>
              <a:t>Ourique</a:t>
            </a:r>
            <a:r>
              <a:rPr lang="pt-BR" dirty="0"/>
              <a:t> - Editora </a:t>
            </a:r>
            <a:r>
              <a:rPr lang="pt-BR" dirty="0" err="1"/>
              <a:t>Giunti</a:t>
            </a:r>
            <a:r>
              <a:rPr lang="pt-BR" dirty="0"/>
              <a:t> </a:t>
            </a:r>
            <a:r>
              <a:rPr lang="pt-BR" dirty="0" err="1"/>
              <a:t>Marzocco</a:t>
            </a:r>
            <a:r>
              <a:rPr lang="pt-BR" dirty="0"/>
              <a:t>. Florença, 1977).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Informações sobre biografia lançada em 2012: http://potiguarte.blogspot.com.br/2013/08/bem-mais-que-um-nome-de-rua.html</a:t>
            </a:r>
          </a:p>
        </p:txBody>
      </p:sp>
    </p:spTree>
    <p:extLst>
      <p:ext uri="{BB962C8B-B14F-4D97-AF65-F5344CB8AC3E}">
        <p14:creationId xmlns:p14="http://schemas.microsoft.com/office/powerpoint/2010/main" val="8835985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rubens1.files.wordpress.com/2008/07/foto-homero-home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2919" y="1778868"/>
            <a:ext cx="3562491" cy="4236835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SOBRE O AUTOR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937759" y="1842863"/>
            <a:ext cx="6231988" cy="4473531"/>
          </a:xfrm>
          <a:noFill/>
          <a:effectLst>
            <a:softEdge rad="0"/>
          </a:effectLst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dirty="0"/>
              <a:t>Em sua </a:t>
            </a:r>
            <a:r>
              <a:rPr lang="pt-BR" i="1" dirty="0"/>
              <a:t>Informação da Literatura Potiguar </a:t>
            </a:r>
            <a:r>
              <a:rPr lang="pt-BR" dirty="0"/>
              <a:t>(2001), o crítico norte-rio-grandense Tarcísio Gurgel destaca: “Homero Homem de Siqueira Cavalcanti nasceu em Canguaretama a 05 de janeiro de 1921, tendo falecido no Rio de Janeiro no dia 17 de julho de 1991. (...) Ganhador de inúmeros prêmios literários, Homero Homem tinha especial ternura por sua terra, à qual dedicou vários livros, como </a:t>
            </a:r>
            <a:r>
              <a:rPr lang="pt-BR" i="1" dirty="0"/>
              <a:t>Terra Iluminada</a:t>
            </a:r>
            <a:r>
              <a:rPr lang="pt-BR" dirty="0"/>
              <a:t>, </a:t>
            </a:r>
            <a:r>
              <a:rPr lang="pt-BR" i="1" dirty="0"/>
              <a:t>O Luar Potiguar</a:t>
            </a:r>
            <a:r>
              <a:rPr lang="pt-BR" dirty="0"/>
              <a:t> e a novela </a:t>
            </a:r>
            <a:r>
              <a:rPr lang="pt-BR" i="1" dirty="0"/>
              <a:t>Cabra das Rocas</a:t>
            </a:r>
            <a:r>
              <a:rPr lang="pt-BR" dirty="0"/>
              <a:t>”. Convém ressaltar que apesar da inclusão da obra no gênero novela, aqui adotada pelo próprio Gurgel, algumas referências na imprensa dão conta de </a:t>
            </a:r>
            <a:r>
              <a:rPr lang="pt-BR" i="1" dirty="0"/>
              <a:t>Cabra das Rocas</a:t>
            </a:r>
            <a:r>
              <a:rPr lang="pt-BR" dirty="0"/>
              <a:t> na qualidade de romance.</a:t>
            </a:r>
          </a:p>
        </p:txBody>
      </p:sp>
    </p:spTree>
    <p:extLst>
      <p:ext uri="{BB962C8B-B14F-4D97-AF65-F5344CB8AC3E}">
        <p14:creationId xmlns:p14="http://schemas.microsoft.com/office/powerpoint/2010/main" val="12964365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137965-E878-4CBC-AC38-D977030E86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SOBRE O AUTOR</a:t>
            </a:r>
          </a:p>
        </p:txBody>
      </p:sp>
      <p:pic>
        <p:nvPicPr>
          <p:cNvPr id="5" name="Espaço Reservado para Conteúdo 4">
            <a:extLst>
              <a:ext uri="{FF2B5EF4-FFF2-40B4-BE49-F238E27FC236}">
                <a16:creationId xmlns:a16="http://schemas.microsoft.com/office/drawing/2014/main" id="{B7ADA2AB-552E-4140-B005-4C9DD3919C4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 rot="5400000">
            <a:off x="7718029" y="1925100"/>
            <a:ext cx="3155156" cy="4206875"/>
          </a:xfr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D74E8705-44A3-46B0-B214-FF70C47DD29E}"/>
              </a:ext>
            </a:extLst>
          </p:cNvPr>
          <p:cNvSpPr txBox="1"/>
          <p:nvPr/>
        </p:nvSpPr>
        <p:spPr>
          <a:xfrm>
            <a:off x="914400" y="2450959"/>
            <a:ext cx="54864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dirty="0"/>
              <a:t>Em 2013, foi publicado o livro </a:t>
            </a:r>
            <a:r>
              <a:rPr lang="pt-BR" i="1" dirty="0" err="1"/>
              <a:t>Canguleiro</a:t>
            </a:r>
            <a:r>
              <a:rPr lang="pt-BR" i="1" dirty="0"/>
              <a:t>: ensaio biográfico sobre a vida de Homero Homem</a:t>
            </a:r>
            <a:r>
              <a:rPr lang="pt-BR" dirty="0"/>
              <a:t>, de autoria de Alexis Peixoto, com recursos captados a partir da Lei de Incentivo Djalma Maranhão (Projeto Biografias).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Apesar de haver nascido em Canguaretama e ter vivido a maior parte da vida no Rio de Janeiro, é muito significativo que o título da biografia de Homero Homem seja </a:t>
            </a:r>
            <a:r>
              <a:rPr lang="pt-BR" i="1" dirty="0" err="1"/>
              <a:t>Canguleiro</a:t>
            </a:r>
            <a:r>
              <a:rPr lang="pt-B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459999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Referências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BARBOSA, Matheus; SOARES, </a:t>
            </a:r>
            <a:r>
              <a:rPr lang="pt-BR" dirty="0" err="1"/>
              <a:t>Lenim</a:t>
            </a:r>
            <a:r>
              <a:rPr lang="pt-BR" dirty="0"/>
              <a:t> Campos. “Genealogia dos bairros: Rocas”. Disponível em: https://www.nataldasantigas.com.br/blog/a-historia-das-rocas-genealogia-dos-bairros</a:t>
            </a:r>
          </a:p>
          <a:p>
            <a:pPr marL="0" indent="0">
              <a:buNone/>
            </a:pPr>
            <a:r>
              <a:rPr lang="pt-BR" dirty="0"/>
              <a:t>GURGEL, Tarcísio. </a:t>
            </a:r>
            <a:r>
              <a:rPr lang="pt-BR" i="1" dirty="0"/>
              <a:t>Informação da literatura potiguar</a:t>
            </a:r>
            <a:r>
              <a:rPr lang="pt-BR" dirty="0"/>
              <a:t>. Natal: Argos, 2001.</a:t>
            </a:r>
          </a:p>
          <a:p>
            <a:pPr marL="0" indent="0">
              <a:buNone/>
            </a:pPr>
            <a:r>
              <a:rPr lang="pt-BR" dirty="0"/>
              <a:t>HOMEM, Homero. </a:t>
            </a:r>
            <a:r>
              <a:rPr lang="pt-BR" i="1" dirty="0"/>
              <a:t>Cabra das Rocas</a:t>
            </a:r>
            <a:r>
              <a:rPr lang="pt-BR" dirty="0"/>
              <a:t>. 5 ed., São Paulo: Ática, 1977.</a:t>
            </a:r>
          </a:p>
          <a:p>
            <a:pPr marL="0" indent="0">
              <a:buNone/>
            </a:pPr>
            <a:r>
              <a:rPr lang="pt-BR" dirty="0"/>
              <a:t>PEDROZA, Ciro. </a:t>
            </a:r>
            <a:r>
              <a:rPr lang="pt-BR" i="1" dirty="0"/>
              <a:t> Uma história das Rocas</a:t>
            </a:r>
            <a:r>
              <a:rPr lang="pt-BR" dirty="0"/>
              <a:t>. 2. ed., Natal: Sebo Vermelho Edições, 2022.</a:t>
            </a:r>
          </a:p>
          <a:p>
            <a:pPr marL="0" indent="0">
              <a:buNone/>
            </a:pPr>
            <a:r>
              <a:rPr lang="pt-BR" dirty="0"/>
              <a:t>PEIXOTO, Alexis. </a:t>
            </a:r>
            <a:r>
              <a:rPr lang="pt-BR" i="1" dirty="0" err="1"/>
              <a:t>Canguleiro</a:t>
            </a:r>
            <a:r>
              <a:rPr lang="pt-BR" i="1" dirty="0"/>
              <a:t>: ensaio biográfico sobre a vida de Homero Homem</a:t>
            </a:r>
            <a:r>
              <a:rPr lang="pt-BR" dirty="0"/>
              <a:t>. Natal: Edição do Autor, 2013.</a:t>
            </a:r>
          </a:p>
        </p:txBody>
      </p:sp>
    </p:spTree>
    <p:extLst>
      <p:ext uri="{BB962C8B-B14F-4D97-AF65-F5344CB8AC3E}">
        <p14:creationId xmlns:p14="http://schemas.microsoft.com/office/powerpoint/2010/main" val="6462670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Nosso pequeno príncipe</a:t>
            </a:r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5561" y="2011363"/>
            <a:ext cx="2790560" cy="4206875"/>
          </a:xfrm>
        </p:spPr>
      </p:pic>
      <p:sp>
        <p:nvSpPr>
          <p:cNvPr id="5" name="CaixaDeTexto 4"/>
          <p:cNvSpPr txBox="1"/>
          <p:nvPr/>
        </p:nvSpPr>
        <p:spPr>
          <a:xfrm>
            <a:off x="1815921" y="2794716"/>
            <a:ext cx="4971245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200" dirty="0"/>
              <a:t>Publicado originalmente em 1966;</a:t>
            </a:r>
          </a:p>
          <a:p>
            <a:pPr algn="just"/>
            <a:r>
              <a:rPr lang="pt-BR" sz="2200" dirty="0"/>
              <a:t>Obra com forte conotação social;</a:t>
            </a:r>
          </a:p>
          <a:p>
            <a:pPr algn="just"/>
            <a:r>
              <a:rPr lang="pt-BR" sz="2200" dirty="0"/>
              <a:t>Literatura infanto-juvenil;</a:t>
            </a:r>
          </a:p>
          <a:p>
            <a:pPr algn="just"/>
            <a:r>
              <a:rPr lang="pt-BR" sz="2200" dirty="0"/>
              <a:t>Romance de formação;</a:t>
            </a:r>
          </a:p>
          <a:p>
            <a:pPr algn="just"/>
            <a:r>
              <a:rPr lang="pt-BR" sz="2200" dirty="0"/>
              <a:t>Reforça a identidade do bairro das Rocas;</a:t>
            </a:r>
          </a:p>
          <a:p>
            <a:pPr algn="just"/>
            <a:r>
              <a:rPr lang="pt-BR" sz="2200" dirty="0"/>
              <a:t>Das Rocas para o mundo;</a:t>
            </a:r>
          </a:p>
          <a:p>
            <a:pPr algn="just"/>
            <a:r>
              <a:rPr lang="pt-BR" sz="2200" i="1" dirty="0"/>
              <a:t>Best-seller</a:t>
            </a:r>
            <a:r>
              <a:rPr lang="pt-BR" sz="2200" dirty="0"/>
              <a:t> da literatura potiguar;</a:t>
            </a:r>
          </a:p>
          <a:p>
            <a:pPr algn="just"/>
            <a:r>
              <a:rPr lang="pt-BR" sz="2200" dirty="0"/>
              <a:t>Publicado na Coleção Vagalume, da Editora Ática.</a:t>
            </a:r>
          </a:p>
        </p:txBody>
      </p:sp>
    </p:spTree>
    <p:extLst>
      <p:ext uri="{BB962C8B-B14F-4D97-AF65-F5344CB8AC3E}">
        <p14:creationId xmlns:p14="http://schemas.microsoft.com/office/powerpoint/2010/main" val="5482036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Sobre o romance </a:t>
            </a:r>
            <a:r>
              <a:rPr lang="pt-BR" i="1" dirty="0"/>
              <a:t>Cabra das rocas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02919" y="2011680"/>
            <a:ext cx="9784080" cy="420624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pt-BR" dirty="0"/>
              <a:t>O garoto Joãozinho (11 anos) era morador do humilde bairro das Rocas, na cidade do Natal, no Rio Grande do Norte. Só que Joãozinho deseja estudar para escapar da pobreza e seu maior sonho é ser admitido na melhor escola da cidade: o disputado colégio Atheneu Norte-Rio-grandense. Com sua determinação e a ajuda do farmacêutico, ele consegue ser admitido no colégio, mas então passa a enfrentar o preconceito social dos outros estudantes do colégio, que eram filhos de pais ricos.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/>
              <a:t>“A rivalidade entre xarias e </a:t>
            </a:r>
            <a:r>
              <a:rPr lang="pt-BR" dirty="0" err="1"/>
              <a:t>canguleiros</a:t>
            </a:r>
            <a:r>
              <a:rPr lang="pt-BR" dirty="0"/>
              <a:t> é um dos temas de </a:t>
            </a:r>
            <a:r>
              <a:rPr lang="pt-BR" i="1" dirty="0"/>
              <a:t>Cabra das Rocas</a:t>
            </a:r>
            <a:r>
              <a:rPr lang="pt-BR" dirty="0"/>
              <a:t>, um dos livros mais famosos de Homero Homem. O romance, escrito na década de 1940, mas só publicado em 1966, é baseado nas experiências do escritor durante o período que morou nas Rocas. João, o personagem principal, é um menino </a:t>
            </a:r>
            <a:r>
              <a:rPr lang="pt-BR" dirty="0" err="1"/>
              <a:t>canguleiro</a:t>
            </a:r>
            <a:r>
              <a:rPr lang="pt-BR" dirty="0"/>
              <a:t>, que enfrenta a rivalidade com os xarias, os primeiros amores e o exame de admissão do prestigiado colégio Atheneu </a:t>
            </a:r>
            <a:r>
              <a:rPr lang="pt-BR" dirty="0" err="1"/>
              <a:t>Norte-Riograndense</a:t>
            </a:r>
            <a:r>
              <a:rPr lang="pt-BR" dirty="0"/>
              <a:t>, o mesmo onde Homero Homem estudou e que o marcaria profundamente” (PEIXOTO, 2013, p. 51).</a:t>
            </a:r>
          </a:p>
        </p:txBody>
      </p:sp>
    </p:spTree>
    <p:extLst>
      <p:ext uri="{BB962C8B-B14F-4D97-AF65-F5344CB8AC3E}">
        <p14:creationId xmlns:p14="http://schemas.microsoft.com/office/powerpoint/2010/main" val="12596817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C6682F-F4A9-4BC1-AE58-355E6F033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Sobre o romance </a:t>
            </a:r>
            <a:r>
              <a:rPr lang="pt-BR" i="1" dirty="0"/>
              <a:t>Cabra das rocas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7EFCF5E-C94C-40B2-98D6-E4CDFB476C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pt-BR" dirty="0"/>
              <a:t>“O livro, ambientado no bairro </a:t>
            </a:r>
            <a:r>
              <a:rPr lang="pt-BR" dirty="0" err="1"/>
              <a:t>natalense</a:t>
            </a:r>
            <a:r>
              <a:rPr lang="pt-BR" dirty="0"/>
              <a:t> das Rocas, segue as desventuras de João, um menino </a:t>
            </a:r>
            <a:r>
              <a:rPr lang="pt-BR" dirty="0" err="1"/>
              <a:t>canguleiro</a:t>
            </a:r>
            <a:r>
              <a:rPr lang="pt-BR" dirty="0"/>
              <a:t> e filho de pescador. Em meio ás brigas com os xarias da Cidade Alta e a descoberta do amor juvenil, João luta contra o preconceito e a descrença de seus colegas de bairro e tenta ingressar no prestigiado Atheneu, o melhor colégio da cidade, reservado aos filhos da elite. Por meio da perseverança e com a ajuda de Seu Geraldo, farmacêutico e único adulto instruído da vizinhança, o garoto estuda e passa no rigoroso exame de admissão da escola. O capítulo final do livro descreve a felicidade de João ao subir as escadarias do colégio, no primeiro dia de aula” (PEIXOTO, 2013, p. 115).</a:t>
            </a:r>
          </a:p>
        </p:txBody>
      </p:sp>
    </p:spTree>
    <p:extLst>
      <p:ext uri="{BB962C8B-B14F-4D97-AF65-F5344CB8AC3E}">
        <p14:creationId xmlns:p14="http://schemas.microsoft.com/office/powerpoint/2010/main" val="24285765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Capítulos I e II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pt-BR" dirty="0"/>
              <a:t>No capítulo I, Joãozinho faz inscrição no exame de admissão ao Ateneu e começa a enfrentar a frase corrente: “filho de rico para a escola; filho de pobre para o trabalho”. Mas o sonho de estudar era maior. (Introdução).</a:t>
            </a:r>
          </a:p>
          <a:p>
            <a:pPr marL="0" indent="0" algn="just">
              <a:buNone/>
            </a:pPr>
            <a:endParaRPr lang="pt-BR" dirty="0"/>
          </a:p>
          <a:p>
            <a:pPr algn="just"/>
            <a:r>
              <a:rPr lang="pt-BR" dirty="0"/>
              <a:t>No capítulo II, há a descrição das Rocas da frente, próxima ao mangue e com forte odor de “podridão fermentada”. O termo xarias é utilizado pelos garotos das Rocas para xingar os garotos da Cidade Alta, “urbanos e prósperos, comedores de xaréu, peixe proibido à fome humilde do povo das Rocas, que o arrancava do mar a ponta de anzol e ia vendê-lo no mercado da Cidade Alta”. Por outro lado, “Na boca dos xarias éramos </a:t>
            </a:r>
            <a:r>
              <a:rPr lang="pt-BR" dirty="0" err="1"/>
              <a:t>canguleiros</a:t>
            </a:r>
            <a:r>
              <a:rPr lang="pt-BR" dirty="0"/>
              <a:t>, comedores de </a:t>
            </a:r>
            <a:r>
              <a:rPr lang="pt-BR" dirty="0" err="1"/>
              <a:t>cangulo</a:t>
            </a:r>
            <a:r>
              <a:rPr lang="pt-BR" dirty="0"/>
              <a:t>. O revide completava a terminologia, definia os campos como uma cerca alta e intransponível entre os dois grupos”. Histórias da “saga herói-cômica” das Rocas / história de </a:t>
            </a:r>
            <a:r>
              <a:rPr lang="pt-BR" dirty="0" err="1"/>
              <a:t>Totonho</a:t>
            </a:r>
            <a:r>
              <a:rPr lang="pt-BR" dirty="0"/>
              <a:t> Perna-Seca. Joãozinho presencia momento de </a:t>
            </a:r>
            <a:r>
              <a:rPr lang="pt-BR" dirty="0" err="1"/>
              <a:t>contação</a:t>
            </a:r>
            <a:r>
              <a:rPr lang="pt-BR" dirty="0"/>
              <a:t> de história oral. Esse capítulo serve como contextualização ao conflito social exposto no romance.</a:t>
            </a:r>
          </a:p>
        </p:txBody>
      </p:sp>
    </p:spTree>
    <p:extLst>
      <p:ext uri="{BB962C8B-B14F-4D97-AF65-F5344CB8AC3E}">
        <p14:creationId xmlns:p14="http://schemas.microsoft.com/office/powerpoint/2010/main" val="40284891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2CB40FD-E981-4965-BCE9-5225556567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Sobre o bairro das rocas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42563E5-C51F-47A1-91D7-191E9F7BFD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2919" y="2011680"/>
            <a:ext cx="9784080" cy="420624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t-BR" dirty="0"/>
              <a:t>Conforme Alexis Peixoto (p. 48 e 49):</a:t>
            </a:r>
          </a:p>
          <a:p>
            <a:pPr marL="0" indent="0" algn="just">
              <a:buNone/>
            </a:pPr>
            <a:r>
              <a:rPr lang="pt-BR" dirty="0"/>
              <a:t>“As Rocas surgiram no início do século XX, quando moradores que não tinham condições financeiras de atender ao padrão de higienização imposto para Ribeira e a Cidade Alta começaram a ocupar territórios periféricos aos dois bairros centrais. Situado à margem direita do Rio Potengi, o bairro das Rocas era literalmente regido pelo sabor da maré. Quando as águas subiam, invadiam as ruas, que se transformavam em verdadeiros pântanos urbanos. Após a baixa da maré, sobravam os monturos de lama, que a água do rio empurrava para as ruas. Habitado principalmente por operários, pescadores e ferroviários, o bairro das Rocas cresceu e se tornou um dos maiores de Natal”.</a:t>
            </a:r>
          </a:p>
          <a:p>
            <a:pPr marL="0" indent="0" algn="just">
              <a:buNone/>
            </a:pPr>
            <a:r>
              <a:rPr lang="pt-BR" dirty="0"/>
              <a:t>“A Rua São Jorge era a principal artéria das chamadas Rocas da Frente, denominação dos próprios moradores para se referir ao pedaço do bairro que ficava mais próximo ao mar”. </a:t>
            </a:r>
          </a:p>
        </p:txBody>
      </p:sp>
    </p:spTree>
    <p:extLst>
      <p:ext uri="{BB962C8B-B14F-4D97-AF65-F5344CB8AC3E}">
        <p14:creationId xmlns:p14="http://schemas.microsoft.com/office/powerpoint/2010/main" val="31020525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54B6EA-FD7F-41C9-BEE7-E075A3D8EA3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284163"/>
            <a:ext cx="9783763" cy="1508125"/>
          </a:xfrm>
        </p:spPr>
        <p:txBody>
          <a:bodyPr/>
          <a:lstStyle/>
          <a:p>
            <a:r>
              <a:rPr lang="pt-BR"/>
              <a:t>Foto do bairro das rocas (1940)</a:t>
            </a:r>
            <a:endParaRPr lang="pt-BR" dirty="0"/>
          </a:p>
        </p:txBody>
      </p:sp>
      <p:pic>
        <p:nvPicPr>
          <p:cNvPr id="2050" name="Picture 2" descr="https://images.squarespace-cdn.com/content/v1/5c128cccc3c16aaf8b036702/fbeb027f-adfc-45f7-bd4a-caf30870aeb4/rocas+1940.jpg?format=1000w">
            <a:extLst>
              <a:ext uri="{FF2B5EF4-FFF2-40B4-BE49-F238E27FC236}">
                <a16:creationId xmlns:a16="http://schemas.microsoft.com/office/drawing/2014/main" id="{E40C8E94-CC29-4A89-9654-5B07E96AA83B}"/>
              </a:ext>
            </a:extLst>
          </p:cNvPr>
          <p:cNvPicPr>
            <a:picLocks noGrp="1" noChangeAspect="1" noChangeArrowheads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036498" y="181282"/>
            <a:ext cx="6119004" cy="6121022"/>
          </a:xfr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F2A2F5C6-DDBF-4D6F-9535-E4C986DA15BB}"/>
              </a:ext>
            </a:extLst>
          </p:cNvPr>
          <p:cNvSpPr txBox="1"/>
          <p:nvPr/>
        </p:nvSpPr>
        <p:spPr>
          <a:xfrm>
            <a:off x="5380008" y="6307386"/>
            <a:ext cx="14319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Rocas, 1940.</a:t>
            </a:r>
          </a:p>
        </p:txBody>
      </p:sp>
    </p:spTree>
    <p:extLst>
      <p:ext uri="{BB962C8B-B14F-4D97-AF65-F5344CB8AC3E}">
        <p14:creationId xmlns:p14="http://schemas.microsoft.com/office/powerpoint/2010/main" val="13172089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Capítulos III e IV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02919" y="2011679"/>
            <a:ext cx="9784080" cy="4556545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dirty="0"/>
              <a:t>No capítulo III, o narrador apresenta o seu pai, “um homem do mar”, que morava na Rua São Jorge, principal rua do bairro, perto da igreja do padroeiro das Rocas (que é o padroeiro das Rocas?). O pai era homem de poucas palavras, era forte, “Pareciam lutar contra a luz, os olhos do meu pai”. Menção à Dona Laura, madrasta. Tenta contar ao pai que se inscreveu para o exame de admissão. Ver conselho do pai na página 17/18. “Vá dormir para acordar cedo, menino. Se tem mesmo que ser doutor, precisa ir se preparando”.</a:t>
            </a:r>
          </a:p>
          <a:p>
            <a:pPr marL="0" indent="0" algn="just">
              <a:buNone/>
            </a:pPr>
            <a:endParaRPr lang="pt-BR" dirty="0"/>
          </a:p>
          <a:p>
            <a:pPr algn="just"/>
            <a:r>
              <a:rPr lang="pt-BR" dirty="0"/>
              <a:t>A aula particular com Seu Geraldo, da farmácia, é apresentada no capítulo IV, além de uma descrição cuidadosa do “farmacêutico”. Seu Geraldo vivia só e era conhecido e querido nas Rocas. Tinha instrução, vendia os medicamentos e muitas vezes não recebia o pagamento, ninguém entendia por que ele morava nas Rocas, tendo “capacidade” para residir na Cidade Alta. Tinha escritos que ninguém sabia do que se tratava. Seria um escritor? A aula particular iria tirar o atraso na formação de João.</a:t>
            </a:r>
          </a:p>
        </p:txBody>
      </p:sp>
    </p:spTree>
    <p:extLst>
      <p:ext uri="{BB962C8B-B14F-4D97-AF65-F5344CB8AC3E}">
        <p14:creationId xmlns:p14="http://schemas.microsoft.com/office/powerpoint/2010/main" val="7325383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Capítulos v, vi e </a:t>
            </a:r>
            <a:r>
              <a:rPr lang="pt-BR" dirty="0" err="1"/>
              <a:t>vii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pt-BR" dirty="0"/>
              <a:t>No capítulo V, há o encontro de Joãozinho com Dora, meninota de 13 para 14 anos. Inicialmente troca de insultos entre ambos. Depois, desejo por Dora é despertado em João, que pergunta se pode  abraçá-la. E ela responde: “Ainda não é estudante e já se bota a bolinar a gente, hem, João?”.  Ele se irrita, mas posteriormente se beijam.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No capítulo VI, a “doença” do amor: João “estava arriado pela doença de amor, praga que devastava o povo das Rocas tanto como a dos maruins”. Comentários sobre o amor no bairro das Rocas.</a:t>
            </a:r>
          </a:p>
          <a:p>
            <a:pPr marL="0" indent="0" algn="just">
              <a:buNone/>
            </a:pPr>
            <a:endParaRPr lang="pt-BR" dirty="0"/>
          </a:p>
          <a:p>
            <a:pPr algn="just"/>
            <a:r>
              <a:rPr lang="pt-BR" dirty="0"/>
              <a:t>No capítulo VII, ocorre briga com </a:t>
            </a:r>
            <a:r>
              <a:rPr lang="pt-BR" dirty="0" err="1"/>
              <a:t>Budião</a:t>
            </a:r>
            <a:r>
              <a:rPr lang="pt-BR" dirty="0"/>
              <a:t>, cara de peixe. Chamado pela alcunha de xarias, traidor. Isso doeu profundamente em João. No dia seguinte, faltou a aula com seu Geraldo.</a:t>
            </a:r>
          </a:p>
        </p:txBody>
      </p:sp>
    </p:spTree>
    <p:extLst>
      <p:ext uri="{BB962C8B-B14F-4D97-AF65-F5344CB8AC3E}">
        <p14:creationId xmlns:p14="http://schemas.microsoft.com/office/powerpoint/2010/main" val="290766569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m Tiras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TM03090430[[fn=Em Tiras]]</Template>
  <TotalTime>20910</TotalTime>
  <Words>1730</Words>
  <Application>Microsoft Office PowerPoint</Application>
  <PresentationFormat>Widescreen</PresentationFormat>
  <Paragraphs>65</Paragraphs>
  <Slides>15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19" baseType="lpstr">
      <vt:lpstr>Arial</vt:lpstr>
      <vt:lpstr>Corbel</vt:lpstr>
      <vt:lpstr>Wingdings</vt:lpstr>
      <vt:lpstr>Em Tiras</vt:lpstr>
      <vt:lpstr>Cabra das rocas, a narrativa de maior expressão da literatura potiguar</vt:lpstr>
      <vt:lpstr>Nosso pequeno príncipe</vt:lpstr>
      <vt:lpstr>Sobre o romance Cabra das rocas</vt:lpstr>
      <vt:lpstr>Sobre o romance Cabra das rocas</vt:lpstr>
      <vt:lpstr>Capítulos I e II</vt:lpstr>
      <vt:lpstr>Sobre o bairro das rocas</vt:lpstr>
      <vt:lpstr>Foto do bairro das rocas (1940)</vt:lpstr>
      <vt:lpstr>Capítulos III e IV</vt:lpstr>
      <vt:lpstr>Capítulos v, vi e vii</vt:lpstr>
      <vt:lpstr>Capítulo viiI </vt:lpstr>
      <vt:lpstr>Algumas Características estruturais e temáticas</vt:lpstr>
      <vt:lpstr>Sobre o autor</vt:lpstr>
      <vt:lpstr>SOBRE O AUTOR</vt:lpstr>
      <vt:lpstr>SOBRE O AUTOR</vt:lpstr>
      <vt:lpstr>Referências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Cabra das rocas, o romance de maior expressão da literatura potiguar</dc:title>
  <dc:creator>Marcel Lucio Matias Ribeiro</dc:creator>
  <cp:lastModifiedBy>Marcel Lucio Matias Ribeiro</cp:lastModifiedBy>
  <cp:revision>38</cp:revision>
  <dcterms:created xsi:type="dcterms:W3CDTF">2017-08-05T09:26:37Z</dcterms:created>
  <dcterms:modified xsi:type="dcterms:W3CDTF">2023-01-30T12:21:59Z</dcterms:modified>
</cp:coreProperties>
</file>