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9B4DB-C638-4E73-824E-786486A0EA3B}" type="datetimeFigureOut">
              <a:rPr lang="pt-BR" smtClean="0"/>
              <a:t>09/01/2014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3B17A-A237-4E6F-9C1E-8B317E2BAD91}" type="slidenum">
              <a:rPr lang="pt-BR" smtClean="0"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Esboço de linha do tempo da literatura do RN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1640" y="4437112"/>
            <a:ext cx="6400800" cy="1752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pt-BR" sz="2400" dirty="0" smtClean="0"/>
              <a:t>IFRN – </a:t>
            </a:r>
            <a:r>
              <a:rPr lang="pt-BR" sz="2400" i="1" dirty="0" smtClean="0"/>
              <a:t>Campus</a:t>
            </a:r>
            <a:r>
              <a:rPr lang="pt-BR" sz="2400" dirty="0" smtClean="0"/>
              <a:t> Natal Cidade Alta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Curso: Tecnologia em Produção Cultural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Disciplina: Iniciação à literatura do RN</a:t>
            </a:r>
          </a:p>
          <a:p>
            <a:pPr>
              <a:spcBef>
                <a:spcPts val="0"/>
              </a:spcBef>
            </a:pPr>
            <a:r>
              <a:rPr lang="pt-BR" sz="2400" dirty="0" smtClean="0"/>
              <a:t>Professor: Marcel Lúcio Matias Ribeiro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Primórdios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Final do século XIX/início do século XX.</a:t>
            </a:r>
          </a:p>
          <a:p>
            <a:pPr algn="just"/>
            <a:r>
              <a:rPr lang="pt-BR" dirty="0" smtClean="0"/>
              <a:t>Várias tendências estéticas convivem: Romantismo, Simbolismo, Parnasianismo, poesia popular.</a:t>
            </a:r>
          </a:p>
          <a:p>
            <a:pPr algn="just"/>
            <a:r>
              <a:rPr lang="pt-BR" dirty="0" smtClean="0"/>
              <a:t>Predominância do texto poético. </a:t>
            </a:r>
          </a:p>
          <a:p>
            <a:pPr algn="just"/>
            <a:r>
              <a:rPr lang="pt-BR" dirty="0" smtClean="0"/>
              <a:t>Surgimento da crítica literária.</a:t>
            </a:r>
          </a:p>
          <a:p>
            <a:pPr algn="just"/>
            <a:r>
              <a:rPr lang="pt-BR" dirty="0" smtClean="0"/>
              <a:t>Lourival Açucena, Nísia Floresta, </a:t>
            </a:r>
            <a:r>
              <a:rPr lang="pt-BR" dirty="0" err="1" smtClean="0"/>
              <a:t>Auta</a:t>
            </a:r>
            <a:r>
              <a:rPr lang="pt-BR" dirty="0" smtClean="0"/>
              <a:t> de Souza, Ferreira Itajubá, Segundo Wanderley, Antonio Marinho, </a:t>
            </a:r>
            <a:r>
              <a:rPr lang="pt-BR" dirty="0" err="1" smtClean="0"/>
              <a:t>Othoniel</a:t>
            </a:r>
            <a:r>
              <a:rPr lang="pt-BR" dirty="0" smtClean="0"/>
              <a:t> Menezes, Henrique </a:t>
            </a:r>
            <a:r>
              <a:rPr lang="pt-BR" dirty="0" err="1" smtClean="0"/>
              <a:t>Castriciano</a:t>
            </a:r>
            <a:r>
              <a:rPr lang="pt-BR" dirty="0" smtClean="0"/>
              <a:t>, Renato Caldas, Câmara Cascudo.</a:t>
            </a:r>
          </a:p>
          <a:p>
            <a:pPr algn="just"/>
            <a:r>
              <a:rPr lang="pt-BR" dirty="0" smtClean="0"/>
              <a:t>Sistema literário ou manifestações literárias?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Modernismo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BR" dirty="0" smtClean="0"/>
              <a:t>1927, Livro de poemas, de Jorge Fernandes, um marco na literatura do RN.</a:t>
            </a:r>
          </a:p>
          <a:p>
            <a:pPr algn="just"/>
            <a:r>
              <a:rPr lang="pt-BR" dirty="0" smtClean="0"/>
              <a:t>Repercussão no meio literário do sudeste: Mário de Andrade, Manuel Bandeira.</a:t>
            </a:r>
          </a:p>
          <a:p>
            <a:pPr algn="just"/>
            <a:r>
              <a:rPr lang="pt-BR" dirty="0" smtClean="0"/>
              <a:t>1938, Os brutos, de José Bezerra Gomes, conexão com a segunda fase modernista, com a tendência do romance regionalista.</a:t>
            </a:r>
          </a:p>
          <a:p>
            <a:pPr algn="just"/>
            <a:r>
              <a:rPr lang="pt-BR" dirty="0" smtClean="0"/>
              <a:t>Câmara Cascudo produz “</a:t>
            </a:r>
            <a:r>
              <a:rPr lang="pt-BR" dirty="0" err="1" smtClean="0"/>
              <a:t>afropoemas</a:t>
            </a:r>
            <a:r>
              <a:rPr lang="pt-BR" dirty="0" smtClean="0"/>
              <a:t>”, João Lins Caldas flerta com o surrealismo, Mário de Andrade visita o estado.</a:t>
            </a:r>
          </a:p>
          <a:p>
            <a:pPr algn="just"/>
            <a:r>
              <a:rPr lang="pt-BR" dirty="0" err="1" smtClean="0"/>
              <a:t>Zila</a:t>
            </a:r>
            <a:r>
              <a:rPr lang="pt-BR" dirty="0" smtClean="0"/>
              <a:t> Mamede representa a terceira fase modernista, publica em 1953 sua primeira obra: Rosa de pedra.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Tendências contemporâneas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1967, 11 de dezembro, a explosão criativa do Poema-Processo, exposição no Sobradinho (Museu Café Filho), simultânea Natal – RJ.</a:t>
            </a:r>
          </a:p>
          <a:p>
            <a:pPr algn="just"/>
            <a:r>
              <a:rPr lang="pt-BR" dirty="0" smtClean="0"/>
              <a:t>Anos 70/80, consolidação do Poema-Processo e surgimento da Arte Postal, Poesia Visual e Poesia Marginal (Geração Mimeógrafo).</a:t>
            </a:r>
          </a:p>
          <a:p>
            <a:pPr algn="just"/>
            <a:r>
              <a:rPr lang="pt-BR" dirty="0" smtClean="0"/>
              <a:t>1986, Temporada de </a:t>
            </a:r>
            <a:r>
              <a:rPr lang="pt-BR" dirty="0" err="1" smtClean="0"/>
              <a:t>ingênios</a:t>
            </a:r>
            <a:r>
              <a:rPr lang="pt-BR" dirty="0" smtClean="0"/>
              <a:t>, de João da Rua (João Batista de Morais Neto).</a:t>
            </a:r>
          </a:p>
          <a:p>
            <a:pPr algn="just"/>
            <a:r>
              <a:rPr lang="pt-BR" dirty="0" err="1" smtClean="0"/>
              <a:t>Falves</a:t>
            </a:r>
            <a:r>
              <a:rPr lang="pt-BR" dirty="0" smtClean="0"/>
              <a:t> Silva, Anchieta </a:t>
            </a:r>
            <a:r>
              <a:rPr lang="pt-BR" dirty="0" err="1" smtClean="0"/>
              <a:t>Fernades</a:t>
            </a:r>
            <a:r>
              <a:rPr lang="pt-BR" dirty="0" smtClean="0"/>
              <a:t>, Jarbas Martins, </a:t>
            </a:r>
            <a:r>
              <a:rPr lang="pt-BR" dirty="0" err="1" smtClean="0"/>
              <a:t>Moacy</a:t>
            </a:r>
            <a:r>
              <a:rPr lang="pt-BR" dirty="0" smtClean="0"/>
              <a:t> </a:t>
            </a:r>
            <a:r>
              <a:rPr lang="pt-BR" dirty="0" err="1" smtClean="0"/>
              <a:t>Cirne</a:t>
            </a:r>
            <a:r>
              <a:rPr lang="pt-BR" dirty="0" smtClean="0"/>
              <a:t>, Avelino de Araújo, Antonio Ronaldo, </a:t>
            </a:r>
            <a:r>
              <a:rPr lang="pt-BR" dirty="0" err="1" smtClean="0"/>
              <a:t>Adiano</a:t>
            </a:r>
            <a:r>
              <a:rPr lang="pt-BR" dirty="0" smtClean="0"/>
              <a:t> de Sousa, Carlos de Souza, </a:t>
            </a:r>
            <a:r>
              <a:rPr lang="pt-BR" dirty="0" err="1" smtClean="0"/>
              <a:t>Marize</a:t>
            </a:r>
            <a:r>
              <a:rPr lang="pt-BR" dirty="0" smtClean="0"/>
              <a:t> Castro.</a:t>
            </a:r>
          </a:p>
          <a:p>
            <a:pPr algn="just"/>
            <a:r>
              <a:rPr lang="pt-BR" dirty="0" smtClean="0"/>
              <a:t>Câmara Cascudo (1898-1986) acompanha e participa de todas as etapas da literatura potiguar.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CASTRO, </a:t>
            </a:r>
            <a:r>
              <a:rPr lang="pt-BR" dirty="0" err="1"/>
              <a:t>Marize</a:t>
            </a:r>
            <a:r>
              <a:rPr lang="pt-BR" dirty="0"/>
              <a:t>. </a:t>
            </a:r>
            <a:r>
              <a:rPr lang="pt-BR" i="1" dirty="0"/>
              <a:t>Além do nome</a:t>
            </a:r>
            <a:r>
              <a:rPr lang="pt-BR" dirty="0"/>
              <a:t>. Natal: Una e Fundação Capitania das Artes, 2008.</a:t>
            </a:r>
          </a:p>
          <a:p>
            <a:r>
              <a:rPr lang="pt-BR" dirty="0"/>
              <a:t>CIRNE, </a:t>
            </a:r>
            <a:r>
              <a:rPr lang="pt-BR" dirty="0" err="1"/>
              <a:t>Moacy</a:t>
            </a:r>
            <a:r>
              <a:rPr lang="pt-BR" dirty="0"/>
              <a:t>. </a:t>
            </a:r>
            <a:r>
              <a:rPr lang="pt-BR" i="1" dirty="0"/>
              <a:t>A poesia e o poema do Rio Grande do Norte</a:t>
            </a:r>
            <a:r>
              <a:rPr lang="pt-BR" dirty="0"/>
              <a:t>. Natal: Fundação José Augusto, 1979.</a:t>
            </a:r>
          </a:p>
          <a:p>
            <a:r>
              <a:rPr lang="pt-BR" dirty="0"/>
              <a:t>GURGEL, Tarcísio. </a:t>
            </a:r>
            <a:r>
              <a:rPr lang="pt-BR" i="1" dirty="0"/>
              <a:t>Informação da literatura potiguar</a:t>
            </a:r>
            <a:r>
              <a:rPr lang="pt-BR" dirty="0"/>
              <a:t>. Natal: Argos, 2001.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369</Words>
  <Application>Microsoft Office PowerPoint</Application>
  <PresentationFormat>Apresentação na tela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Esboço de linha do tempo da literatura do RN</vt:lpstr>
      <vt:lpstr>Primórdios</vt:lpstr>
      <vt:lpstr>Modernismo</vt:lpstr>
      <vt:lpstr>Tendências contemporâneas</vt:lpstr>
      <vt:lpstr>Referências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Esboço de linha do tempo da literatura do RN</dc:title>
  <dc:creator>Marcel</dc:creator>
  <cp:lastModifiedBy>Marcel</cp:lastModifiedBy>
  <cp:revision>6</cp:revision>
  <dcterms:created xsi:type="dcterms:W3CDTF">2014-01-09T10:27:02Z</dcterms:created>
  <dcterms:modified xsi:type="dcterms:W3CDTF">2014-01-09T11:12:14Z</dcterms:modified>
</cp:coreProperties>
</file>