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98" r:id="rId4"/>
    <p:sldId id="329" r:id="rId5"/>
    <p:sldId id="285" r:id="rId6"/>
    <p:sldId id="345" r:id="rId7"/>
    <p:sldId id="346" r:id="rId8"/>
    <p:sldId id="381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2" r:id="rId32"/>
  </p:sldIdLst>
  <p:sldSz cx="12192000" cy="6858000"/>
  <p:notesSz cx="6858000" cy="9144000"/>
  <p:embeddedFontLst>
    <p:embeddedFont>
      <p:font typeface="Avenir Next LT Pro" panose="020B0504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usten Bold" panose="020B0604020202020204" charset="0"/>
      <p:bold r:id="rId42"/>
    </p:embeddedFont>
    <p:embeddedFont>
      <p:font typeface="Causten Light" panose="020B0604020202020204" charset="0"/>
      <p:regular r:id="rId43"/>
    </p:embeddedFont>
  </p:embeddedFontLst>
  <p:custDataLst>
    <p:tags r:id="rId44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37B4AD15-5C64-473B-B3EB-74B0460BCD13}">
          <p14:sldIdLst>
            <p14:sldId id="256"/>
            <p14:sldId id="298"/>
            <p14:sldId id="329"/>
            <p14:sldId id="285"/>
            <p14:sldId id="345"/>
            <p14:sldId id="346"/>
            <p14:sldId id="381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2"/>
          </p14:sldIdLst>
        </p14:section>
        <p14:section name="Seção sem Título" id="{539E053F-AF9A-44CB-9932-1781A7146EF0}">
          <p14:sldIdLst/>
        </p14:section>
        <p14:section name="Seção sem Título" id="{643C306C-8B2E-43ED-8219-43C5EE8476B5}">
          <p14:sldIdLst/>
        </p14:section>
        <p14:section name="Seção sem Título" id="{80A1E6D3-3A8F-4E4A-BE4D-62A94799553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F68"/>
    <a:srgbClr val="0049AB"/>
    <a:srgbClr val="CDCCD4"/>
    <a:srgbClr val="F2F2F2"/>
    <a:srgbClr val="F9F9F9"/>
    <a:srgbClr val="004AAD"/>
    <a:srgbClr val="021547"/>
    <a:srgbClr val="0D75FF"/>
    <a:srgbClr val="FDFDFD"/>
    <a:srgbClr val="012B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725" autoAdjust="0"/>
  </p:normalViewPr>
  <p:slideViewPr>
    <p:cSldViewPr snapToGrid="0">
      <p:cViewPr varScale="1">
        <p:scale>
          <a:sx n="107" d="100"/>
          <a:sy n="107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6455AD2F-51A8-4F2E-9542-DD0EA1516770}" type="datetimeFigureOut">
              <a:rPr lang="pt-BR" smtClean="0"/>
              <a:pPr/>
              <a:t>03/02/2025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A2AF628D-B7FB-4740-8F0F-26A259EFA9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630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230C3-AB71-4323-1102-B893BF03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43C4BF-4624-D83D-8523-0DE1165EE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1F7742-673F-A4CC-2EF8-E2542F07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C4CBEA-9C44-60F2-6808-8B245CB3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7A2529-3216-2DB5-87CA-EAD7F2B7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36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CC762-39B4-85A6-A993-EB937D67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182742-D72A-F6F6-160E-ADCA426C6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523C46-BCD3-8FBD-E429-C68CB6C1F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127352-E134-58D9-BB61-10280605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4CC312-52A8-8EFC-EE64-E8C7BA6C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617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1B30A2-EA9C-6922-3890-BB599D163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F18704-BE84-9871-BA0D-EBB74C0F0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F2DEFC-1A01-D2E5-4DF8-3874BF243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4E1324-7FE5-164C-A14E-CF47F333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655118-143E-72A4-F2E2-3C6D5925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43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584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D4B2CA04-588B-48ED-8B74-71ADDA7F05BB}"/>
              </a:ext>
            </a:extLst>
          </p:cNvPr>
          <p:cNvGrpSpPr/>
          <p:nvPr userDrawn="1"/>
        </p:nvGrpSpPr>
        <p:grpSpPr>
          <a:xfrm rot="15604151">
            <a:off x="-3527489" y="3744426"/>
            <a:ext cx="6227148" cy="6227144"/>
            <a:chOff x="4572000" y="1875453"/>
            <a:chExt cx="3116425" cy="3116425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FFC42BA4-7D8B-4482-8B78-900750C74C5F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B33D859-6681-41B3-B90D-46AFE399A44E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A44233-84F0-4D8C-BB2B-6294E505987A}"/>
              </a:ext>
            </a:extLst>
          </p:cNvPr>
          <p:cNvGrpSpPr/>
          <p:nvPr userDrawn="1"/>
        </p:nvGrpSpPr>
        <p:grpSpPr>
          <a:xfrm rot="7471762">
            <a:off x="-7432960" y="-1278644"/>
            <a:ext cx="11396490" cy="11396484"/>
            <a:chOff x="4572000" y="1875453"/>
            <a:chExt cx="3116425" cy="3116425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F04583C-4303-484C-ACF5-26AED6177273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200DB864-E6B0-44F4-B33C-78D4F910BF75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12F08E-A409-4B50-884B-BE58DC1CC89F}"/>
              </a:ext>
            </a:extLst>
          </p:cNvPr>
          <p:cNvGrpSpPr/>
          <p:nvPr userDrawn="1"/>
        </p:nvGrpSpPr>
        <p:grpSpPr>
          <a:xfrm rot="17283805">
            <a:off x="-9188073" y="-1244284"/>
            <a:ext cx="16204576" cy="16204566"/>
            <a:chOff x="4572000" y="1875453"/>
            <a:chExt cx="3116425" cy="3116425"/>
          </a:xfrm>
        </p:grpSpPr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739C6AFC-8769-47EF-95F2-4116E90D0144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8DA339BA-730B-46C6-AF09-4579CC338A9A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A8FC860-8232-4BF0-AB9A-1DAAB71621C4}"/>
              </a:ext>
            </a:extLst>
          </p:cNvPr>
          <p:cNvGrpSpPr/>
          <p:nvPr userDrawn="1"/>
        </p:nvGrpSpPr>
        <p:grpSpPr>
          <a:xfrm rot="8221654">
            <a:off x="-6993386" y="-7051235"/>
            <a:ext cx="16904674" cy="16904664"/>
            <a:chOff x="4572000" y="1875453"/>
            <a:chExt cx="3116425" cy="3116425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C6658E86-84CF-4EA6-AE12-CE05FEBD8BE3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185B4A7A-33EA-4A51-9E3C-E261BB689605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ED402F0-E905-47FD-9EFB-08F21048B52E}"/>
              </a:ext>
            </a:extLst>
          </p:cNvPr>
          <p:cNvGrpSpPr/>
          <p:nvPr userDrawn="1"/>
        </p:nvGrpSpPr>
        <p:grpSpPr>
          <a:xfrm rot="15604151">
            <a:off x="-3527489" y="3744429"/>
            <a:ext cx="6227148" cy="6227144"/>
            <a:chOff x="4572000" y="1875453"/>
            <a:chExt cx="3116425" cy="3116425"/>
          </a:xfrm>
        </p:grpSpPr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7B1CBEE5-E486-4A7E-8266-BF2EB336DA96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2382D2ED-568B-485F-B99E-A3171A161346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11C1D99-842A-48FE-B2A9-E1FB50234F59}"/>
              </a:ext>
            </a:extLst>
          </p:cNvPr>
          <p:cNvGrpSpPr/>
          <p:nvPr userDrawn="1"/>
        </p:nvGrpSpPr>
        <p:grpSpPr>
          <a:xfrm rot="7471762">
            <a:off x="-7432960" y="-1278641"/>
            <a:ext cx="11396490" cy="11396484"/>
            <a:chOff x="4572000" y="1875453"/>
            <a:chExt cx="3116425" cy="3116425"/>
          </a:xfrm>
        </p:grpSpPr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0461CA10-13D2-452B-BCCB-756AAE69D6D8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BF3137DE-2960-428B-823F-6EDE5BEFBCAA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73F9380-C505-4E42-8D2D-F1D7C9624C20}"/>
              </a:ext>
            </a:extLst>
          </p:cNvPr>
          <p:cNvGrpSpPr/>
          <p:nvPr userDrawn="1"/>
        </p:nvGrpSpPr>
        <p:grpSpPr>
          <a:xfrm rot="17283805">
            <a:off x="-9188073" y="-1244281"/>
            <a:ext cx="16204576" cy="16204566"/>
            <a:chOff x="4572000" y="1875453"/>
            <a:chExt cx="3116425" cy="3116425"/>
          </a:xfrm>
        </p:grpSpPr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3459685C-BA07-455F-8AAF-3DF5B7CDD915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D6D6831C-A908-462A-AE0D-34409E957116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6CA47C9-431A-4B3D-A2C2-6A60AB1E6B7E}"/>
              </a:ext>
            </a:extLst>
          </p:cNvPr>
          <p:cNvGrpSpPr/>
          <p:nvPr userDrawn="1"/>
        </p:nvGrpSpPr>
        <p:grpSpPr>
          <a:xfrm rot="8221654">
            <a:off x="-6993386" y="-7051232"/>
            <a:ext cx="16904674" cy="16904664"/>
            <a:chOff x="4572000" y="1875453"/>
            <a:chExt cx="3116425" cy="3116425"/>
          </a:xfrm>
        </p:grpSpPr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428ED858-3F72-4D6D-BDA5-C1E39DC4515E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202466B9-B662-4496-98E1-003F77A788DB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478CBDD-6DE1-4D8F-9469-10F71CBCEBD2}"/>
              </a:ext>
            </a:extLst>
          </p:cNvPr>
          <p:cNvGrpSpPr/>
          <p:nvPr userDrawn="1"/>
        </p:nvGrpSpPr>
        <p:grpSpPr>
          <a:xfrm rot="15604151">
            <a:off x="-3527490" y="3744428"/>
            <a:ext cx="6227148" cy="6227144"/>
            <a:chOff x="4572000" y="1875453"/>
            <a:chExt cx="3116425" cy="3116425"/>
          </a:xfrm>
        </p:grpSpPr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C57B29E6-FD5C-4A62-863D-A927AB78BA94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B4089EE5-8D49-46C2-B0E0-3F909C1FE1C9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F61235C-6F53-4C2D-816F-0B9586B36622}"/>
              </a:ext>
            </a:extLst>
          </p:cNvPr>
          <p:cNvGrpSpPr/>
          <p:nvPr userDrawn="1"/>
        </p:nvGrpSpPr>
        <p:grpSpPr>
          <a:xfrm rot="7471762">
            <a:off x="-7432961" y="-1278642"/>
            <a:ext cx="11396490" cy="11396484"/>
            <a:chOff x="4572000" y="1875453"/>
            <a:chExt cx="3116425" cy="3116425"/>
          </a:xfrm>
        </p:grpSpPr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B9B8C1D5-F9D9-4EEF-ADC7-21537F914056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EF601CCC-4929-4462-94F1-B19A8CF19BB4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0957C6-122F-42EC-9D89-6F586C5BA633}"/>
              </a:ext>
            </a:extLst>
          </p:cNvPr>
          <p:cNvGrpSpPr/>
          <p:nvPr userDrawn="1"/>
        </p:nvGrpSpPr>
        <p:grpSpPr>
          <a:xfrm rot="17283805">
            <a:off x="-9188074" y="-1244282"/>
            <a:ext cx="16204576" cy="16204566"/>
            <a:chOff x="4572000" y="1875453"/>
            <a:chExt cx="3116425" cy="3116425"/>
          </a:xfrm>
        </p:grpSpPr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94DE699-BCCE-48D8-8F57-B54A36828D8C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A027CD06-3455-4D3F-BC51-56D785DF108A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D78AF89-31AE-4F3B-A702-DE6F8CE3954F}"/>
              </a:ext>
            </a:extLst>
          </p:cNvPr>
          <p:cNvGrpSpPr/>
          <p:nvPr userDrawn="1"/>
        </p:nvGrpSpPr>
        <p:grpSpPr>
          <a:xfrm rot="8221654">
            <a:off x="-6993387" y="-7051233"/>
            <a:ext cx="16904674" cy="16904664"/>
            <a:chOff x="4572000" y="1875453"/>
            <a:chExt cx="3116425" cy="3116425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4B7BE820-F2E5-4D71-A3D0-7862E5BC4ABC}"/>
                </a:ext>
              </a:extLst>
            </p:cNvPr>
            <p:cNvSpPr/>
            <p:nvPr/>
          </p:nvSpPr>
          <p:spPr>
            <a:xfrm>
              <a:off x="4572000" y="1875453"/>
              <a:ext cx="3116425" cy="3116425"/>
            </a:xfrm>
            <a:prstGeom prst="arc">
              <a:avLst/>
            </a:prstGeom>
            <a:ln w="762000" cap="rnd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B530679B-9139-4293-B5EC-D7C9A55A65B6}"/>
                </a:ext>
              </a:extLst>
            </p:cNvPr>
            <p:cNvSpPr/>
            <p:nvPr/>
          </p:nvSpPr>
          <p:spPr>
            <a:xfrm rot="10800000">
              <a:off x="4572000" y="1875453"/>
              <a:ext cx="3116425" cy="3116425"/>
            </a:xfrm>
            <a:prstGeom prst="arc">
              <a:avLst/>
            </a:prstGeom>
            <a:ln w="762000" cap="rnd">
              <a:solidFill>
                <a:schemeClr val="accent1">
                  <a:alpha val="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D393C5DD-510C-4524-96D2-B312CAC8577B}"/>
              </a:ext>
            </a:extLst>
          </p:cNvPr>
          <p:cNvSpPr/>
          <p:nvPr userDrawn="1"/>
        </p:nvSpPr>
        <p:spPr>
          <a:xfrm>
            <a:off x="0" y="3048001"/>
            <a:ext cx="1524000" cy="1524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165F2D59-FE5A-4593-ADDA-975C63F34508}"/>
              </a:ext>
            </a:extLst>
          </p:cNvPr>
          <p:cNvSpPr/>
          <p:nvPr userDrawn="1"/>
        </p:nvSpPr>
        <p:spPr>
          <a:xfrm>
            <a:off x="3048000" y="0"/>
            <a:ext cx="1524000" cy="1524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679D3B5-6318-4CE0-95DF-1BA6E8544F16}"/>
              </a:ext>
            </a:extLst>
          </p:cNvPr>
          <p:cNvSpPr/>
          <p:nvPr userDrawn="1"/>
        </p:nvSpPr>
        <p:spPr>
          <a:xfrm>
            <a:off x="10668000" y="3048001"/>
            <a:ext cx="1524000" cy="1524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5FC3E36-01BB-466F-8004-018C9BBB2799}"/>
              </a:ext>
            </a:extLst>
          </p:cNvPr>
          <p:cNvSpPr/>
          <p:nvPr userDrawn="1"/>
        </p:nvSpPr>
        <p:spPr>
          <a:xfrm>
            <a:off x="6096000" y="1524000"/>
            <a:ext cx="1524000" cy="15240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CEA7362-B0DE-4231-8C68-A90FA94CB81D}"/>
              </a:ext>
            </a:extLst>
          </p:cNvPr>
          <p:cNvSpPr/>
          <p:nvPr userDrawn="1"/>
        </p:nvSpPr>
        <p:spPr>
          <a:xfrm>
            <a:off x="7620000" y="4572000"/>
            <a:ext cx="1524000" cy="15240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46D42C5C-75C3-4201-916A-34F4C271DF23}"/>
              </a:ext>
            </a:extLst>
          </p:cNvPr>
          <p:cNvSpPr/>
          <p:nvPr userDrawn="1"/>
        </p:nvSpPr>
        <p:spPr>
          <a:xfrm>
            <a:off x="4572000" y="3048001"/>
            <a:ext cx="1524000" cy="15240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7FD8F1E7-50E2-4EB9-9E1B-351D9BF5B8AF}"/>
              </a:ext>
            </a:extLst>
          </p:cNvPr>
          <p:cNvSpPr/>
          <p:nvPr userDrawn="1"/>
        </p:nvSpPr>
        <p:spPr>
          <a:xfrm>
            <a:off x="0" y="6096000"/>
            <a:ext cx="1524000" cy="152400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A509C4A4-F6D4-452C-9505-B7430B451BC0}"/>
              </a:ext>
            </a:extLst>
          </p:cNvPr>
          <p:cNvSpPr/>
          <p:nvPr userDrawn="1"/>
        </p:nvSpPr>
        <p:spPr>
          <a:xfrm>
            <a:off x="3048000" y="6096000"/>
            <a:ext cx="1524000" cy="15240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29C544D-2ABB-4DC2-A8FE-ACA010EE283B}"/>
              </a:ext>
            </a:extLst>
          </p:cNvPr>
          <p:cNvSpPr/>
          <p:nvPr userDrawn="1"/>
        </p:nvSpPr>
        <p:spPr>
          <a:xfrm>
            <a:off x="6096000" y="609600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23F5417-453A-48FF-AEC4-B8F5737B4BB6}"/>
              </a:ext>
            </a:extLst>
          </p:cNvPr>
          <p:cNvSpPr/>
          <p:nvPr userDrawn="1"/>
        </p:nvSpPr>
        <p:spPr>
          <a:xfrm>
            <a:off x="10668000" y="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4D5C19E3-A801-472E-8415-F3AA3F7D7618}"/>
              </a:ext>
            </a:extLst>
          </p:cNvPr>
          <p:cNvSpPr/>
          <p:nvPr userDrawn="1"/>
        </p:nvSpPr>
        <p:spPr>
          <a:xfrm>
            <a:off x="9144000" y="457200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7E0505C-2772-416B-973E-CFAB1462EA13}"/>
              </a:ext>
            </a:extLst>
          </p:cNvPr>
          <p:cNvSpPr/>
          <p:nvPr userDrawn="1"/>
        </p:nvSpPr>
        <p:spPr>
          <a:xfrm>
            <a:off x="4572000" y="457200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BC2CA73-23A9-46C0-B75B-930171B7A4DB}"/>
              </a:ext>
            </a:extLst>
          </p:cNvPr>
          <p:cNvSpPr/>
          <p:nvPr userDrawn="1"/>
        </p:nvSpPr>
        <p:spPr>
          <a:xfrm>
            <a:off x="0" y="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C22BA52-6B6F-4116-BCDF-C3196D096298}"/>
              </a:ext>
            </a:extLst>
          </p:cNvPr>
          <p:cNvSpPr/>
          <p:nvPr userDrawn="1"/>
        </p:nvSpPr>
        <p:spPr>
          <a:xfrm>
            <a:off x="1524000" y="457200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28A04F6-D3A9-4C3E-A6E7-C60C832598A6}"/>
              </a:ext>
            </a:extLst>
          </p:cNvPr>
          <p:cNvSpPr/>
          <p:nvPr userDrawn="1"/>
        </p:nvSpPr>
        <p:spPr>
          <a:xfrm>
            <a:off x="7620000" y="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9819680-663E-4A3C-BE6E-2A5FE9C7B8D4}"/>
              </a:ext>
            </a:extLst>
          </p:cNvPr>
          <p:cNvSpPr/>
          <p:nvPr userDrawn="1"/>
        </p:nvSpPr>
        <p:spPr>
          <a:xfrm>
            <a:off x="10668000" y="6096000"/>
            <a:ext cx="1524000" cy="1524000"/>
          </a:xfrm>
          <a:prstGeom prst="roundRect">
            <a:avLst/>
          </a:prstGeom>
          <a:solidFill>
            <a:srgbClr val="F4F5FD"/>
          </a:solidFill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804F13C8-5BB9-495F-BEA5-5B6915BAECCD}"/>
              </a:ext>
            </a:extLst>
          </p:cNvPr>
          <p:cNvSpPr/>
          <p:nvPr userDrawn="1"/>
        </p:nvSpPr>
        <p:spPr>
          <a:xfrm>
            <a:off x="6096000" y="3048001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D1CEF60-6246-4FA5-A2ED-241537D38C9B}"/>
              </a:ext>
            </a:extLst>
          </p:cNvPr>
          <p:cNvSpPr/>
          <p:nvPr userDrawn="1"/>
        </p:nvSpPr>
        <p:spPr>
          <a:xfrm>
            <a:off x="1524000" y="152400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 useBgFill="1"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3237738A-EC09-4522-8B57-A2BA950C8399}"/>
              </a:ext>
            </a:extLst>
          </p:cNvPr>
          <p:cNvSpPr/>
          <p:nvPr userDrawn="1"/>
        </p:nvSpPr>
        <p:spPr>
          <a:xfrm>
            <a:off x="9144000" y="1524000"/>
            <a:ext cx="1524000" cy="1524000"/>
          </a:xfrm>
          <a:prstGeom prst="roundRect">
            <a:avLst/>
          </a:prstGeom>
          <a:ln>
            <a:noFill/>
          </a:ln>
          <a:effectLst>
            <a:outerShdw blurRad="609600" dist="596900" dir="5400000" sx="92000" sy="92000" algn="t" rotWithShape="0">
              <a:srgbClr val="2F305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D82771A-3ECD-4417-B1A1-88DAA6FDC4E3}"/>
              </a:ext>
            </a:extLst>
          </p:cNvPr>
          <p:cNvSpPr/>
          <p:nvPr userDrawn="1"/>
        </p:nvSpPr>
        <p:spPr>
          <a:xfrm>
            <a:off x="-153114" y="7471941"/>
            <a:ext cx="12192000" cy="6858000"/>
          </a:xfrm>
          <a:prstGeom prst="rect">
            <a:avLst/>
          </a:prstGeom>
          <a:solidFill>
            <a:srgbClr val="F4F5F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29F4C50-D52C-45CF-9F01-E0C0FFD7B815}"/>
              </a:ext>
            </a:extLst>
          </p:cNvPr>
          <p:cNvSpPr/>
          <p:nvPr userDrawn="1"/>
        </p:nvSpPr>
        <p:spPr>
          <a:xfrm>
            <a:off x="0" y="6858000"/>
            <a:ext cx="12192000" cy="1131680"/>
          </a:xfrm>
          <a:prstGeom prst="rect">
            <a:avLst/>
          </a:prstGeom>
          <a:solidFill>
            <a:srgbClr val="1B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868061B-7560-40B5-99D3-E56F6487E7E7}"/>
              </a:ext>
            </a:extLst>
          </p:cNvPr>
          <p:cNvSpPr/>
          <p:nvPr userDrawn="1"/>
        </p:nvSpPr>
        <p:spPr>
          <a:xfrm>
            <a:off x="0" y="-1131680"/>
            <a:ext cx="12192000" cy="1131680"/>
          </a:xfrm>
          <a:prstGeom prst="rect">
            <a:avLst/>
          </a:prstGeom>
          <a:solidFill>
            <a:srgbClr val="1B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8000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76000" decel="24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35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28000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3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76000" decel="24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350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8000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76000" decel="24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50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28000" fill="hold" grpId="0" nodeType="withEffect" p14:presetBounceEnd="6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5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6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76000" decel="24000" autoRev="1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350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28000" fill="hold" grpId="0" nodeType="withEffect" p14:presetBounceEnd="6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1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2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76000" decel="24000" autoRev="1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350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28000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7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8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ccel="76000" decel="24000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350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28000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43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44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ccel="76000" decel="24000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35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28000" fill="hold" grpId="0" nodeType="withEffect" p14:presetBounceEnd="64000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49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50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76000" decel="24000" autoRev="1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35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28000" fill="hold" grpId="0" nodeType="withEffect" p14:presetBounceEnd="64000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5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5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ccel="76000" decel="24000" autoRev="1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350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accel="28000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1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2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accel="76000" decel="24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350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28000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7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8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ccel="76000" decel="24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35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accel="28000" fill="hold" grpId="0" nodeType="withEffect" p14:presetBounceEnd="6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76000" decel="2400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35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28000" fill="hold" grpId="0" nodeType="withEffect" p14:presetBounceEnd="6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accel="76000" decel="2400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35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accel="28000" fill="hold" grpId="0" nodeType="withEffect" p14:presetBounceEnd="6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85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6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ccel="76000" decel="2400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350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accel="28000" fill="hold" grpId="0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9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92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ccel="76000" decel="24000" autoRev="1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350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accel="28000" fill="hold" grpId="0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97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98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ccel="76000" decel="24000" autoRev="1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350" fill="hold"/>
                                            <p:tgtEl>
                                              <p:spTgt spid="1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accel="28000" fill="hold" grpId="0" nodeType="withEffect" p14:presetBounceEnd="64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0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ccel="76000" decel="24000" autoRev="1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35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accel="28000" fill="hold" grpId="0" nodeType="withEffect" p14:presetBounceEnd="64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9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0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accel="76000" decel="24000" autoRev="1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350" fill="hold"/>
                                            <p:tgtEl>
                                              <p:spTgt spid="10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accel="28000" fill="hold" grpId="0" nodeType="withEffect" p14:presetBounceEnd="64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6" presetClass="emph" presetSubtype="0" accel="76000" decel="24000" autoRev="1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Scale>
                                          <p:cBhvr>
                                            <p:cTn id="118" dur="35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8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6" dur="2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1" dur="2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6" dur="3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8" presetClass="emp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41" dur="4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8" presetClass="emph" presetSubtype="0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6" dur="2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8" presetClass="emph" presetSubtype="0" decel="10000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51" dur="2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2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6" dur="3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10" presetClass="entr" presetSubtype="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8" presetClass="emph" presetSubtype="0" decel="10000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61" dur="4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8" presetClass="emp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6" dur="2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8" presetClass="emph" presetSubtype="0" decel="10000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71" dur="2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2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2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6" dur="3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7" presetID="10" presetClass="entr" presetSubtype="0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8" presetClass="emph" presetSubtype="0" decel="100000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1" dur="4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2" presetID="42" presetClass="path" presetSubtype="0" accel="2000" decel="9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2.59259E-6 L 0 -0.16482 " pathEditMode="relative" rAng="0" ptsTypes="AA">
                                          <p:cBhvr>
                                            <p:cTn id="183" dur="2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42" presetClass="path" presetSubtype="0" accel="2000" decel="9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-2.59259E-6 L 0 0.16482 " pathEditMode="relative" rAng="0" ptsTypes="AA">
                                          <p:cBhvr>
                                            <p:cTn id="185" dur="2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2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20" grpId="0" animBg="1"/>
          <p:bldP spid="1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76000" decel="24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35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2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76000" decel="24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350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76000" decel="24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50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28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76000" decel="24000" autoRev="1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350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28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76000" decel="24000" autoRev="1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350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2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ccel="76000" decel="24000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350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2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ccel="76000" decel="24000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35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2800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76000" decel="24000" autoRev="1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35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2800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ccel="76000" decel="24000" autoRev="1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350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accel="28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accel="76000" decel="24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350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28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ccel="76000" decel="24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35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accel="28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76000" decel="2400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35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28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accel="76000" decel="2400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35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accel="28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ccel="76000" decel="2400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350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accel="28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ccel="76000" decel="24000" autoRev="1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350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accel="28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ccel="76000" decel="24000" autoRev="1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350" fill="hold"/>
                                            <p:tgtEl>
                                              <p:spTgt spid="1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accel="28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ccel="76000" decel="24000" autoRev="1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35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accel="28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accel="76000" decel="24000" autoRev="1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350" fill="hold"/>
                                            <p:tgtEl>
                                              <p:spTgt spid="10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accel="28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6" presetClass="emph" presetSubtype="0" accel="76000" decel="24000" autoRev="1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Scale>
                                          <p:cBhvr>
                                            <p:cTn id="118" dur="35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8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6" dur="2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1" dur="2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6" dur="3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8" presetClass="emp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41" dur="4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8" presetClass="emph" presetSubtype="0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6" dur="2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8" presetClass="emph" presetSubtype="0" decel="10000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51" dur="2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2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6" dur="3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10" presetClass="entr" presetSubtype="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8" presetClass="emph" presetSubtype="0" decel="10000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61" dur="4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8" presetClass="emp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6" dur="2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8" presetClass="emph" presetSubtype="0" decel="10000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71" dur="2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2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2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6" dur="3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7" presetID="10" presetClass="entr" presetSubtype="0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8" presetClass="emph" presetSubtype="0" decel="100000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1" dur="4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2" presetID="42" presetClass="path" presetSubtype="0" accel="2000" decel="9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2.59259E-6 L 0 -0.16482 " pathEditMode="relative" rAng="0" ptsTypes="AA">
                                          <p:cBhvr>
                                            <p:cTn id="183" dur="2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42" presetClass="path" presetSubtype="0" accel="2000" decel="9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-2.59259E-6 L 0 0.16482 " pathEditMode="relative" rAng="0" ptsTypes="AA">
                                          <p:cBhvr>
                                            <p:cTn id="185" dur="2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2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20" grpId="0" animBg="1"/>
          <p:bldP spid="121" grpId="0" animBg="1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5BB8ED-DDE2-424D-BD2C-3069AD6F3746}"/>
              </a:ext>
            </a:extLst>
          </p:cNvPr>
          <p:cNvGrpSpPr/>
          <p:nvPr userDrawn="1"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CBFDEBC-0EB0-4038-A35B-CAD18BD15602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0000">
                  <a:schemeClr val="accent1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80E0098-9AA3-4A38-965C-54824342E2D3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80000">
                  <a:schemeClr val="accent1">
                    <a:alpha val="3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0E7DE8-827B-4263-B922-9D20C006FA83}"/>
              </a:ext>
            </a:extLst>
          </p:cNvPr>
          <p:cNvGrpSpPr/>
          <p:nvPr userDrawn="1"/>
        </p:nvGrpSpPr>
        <p:grpSpPr>
          <a:xfrm>
            <a:off x="5057777" y="0"/>
            <a:ext cx="2076448" cy="390548"/>
            <a:chOff x="5104209" y="-1"/>
            <a:chExt cx="1983583" cy="354807"/>
          </a:xfrm>
          <a:solidFill>
            <a:schemeClr val="bg1"/>
          </a:solidFill>
          <a:effectLst>
            <a:outerShdw blurRad="342900" dist="114300" dir="8100000" sx="98000" sy="98000" algn="tr" rotWithShape="0">
              <a:schemeClr val="tx1">
                <a:alpha val="6000"/>
              </a:schemeClr>
            </a:outerShdw>
          </a:effectLst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AE56284-CE1F-4FC5-8E9F-E429C901B4CA}"/>
                </a:ext>
              </a:extLst>
            </p:cNvPr>
            <p:cNvSpPr/>
            <p:nvPr/>
          </p:nvSpPr>
          <p:spPr>
            <a:xfrm>
              <a:off x="5353051" y="-1"/>
              <a:ext cx="1485900" cy="354807"/>
            </a:xfrm>
            <a:prstGeom prst="round2Same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53964C8-ACD5-48E3-9BAB-80BA34610D43}"/>
                </a:ext>
              </a:extLst>
            </p:cNvPr>
            <p:cNvSpPr/>
            <p:nvPr/>
          </p:nvSpPr>
          <p:spPr>
            <a:xfrm rot="5400000">
              <a:off x="6856809" y="-21431"/>
              <a:ext cx="209554" cy="252413"/>
            </a:xfrm>
            <a:custGeom>
              <a:avLst/>
              <a:gdLst>
                <a:gd name="connsiteX0" fmla="*/ 0 w 211032"/>
                <a:gd name="connsiteY0" fmla="*/ 242890 h 242890"/>
                <a:gd name="connsiteX1" fmla="*/ 0 w 211032"/>
                <a:gd name="connsiteY1" fmla="*/ 0 h 242890"/>
                <a:gd name="connsiteX2" fmla="*/ 614 w 211032"/>
                <a:gd name="connsiteY2" fmla="*/ 0 h 242890"/>
                <a:gd name="connsiteX3" fmla="*/ 5058 w 211032"/>
                <a:gd name="connsiteY3" fmla="*/ 44089 h 242890"/>
                <a:gd name="connsiteX4" fmla="*/ 204907 w 211032"/>
                <a:gd name="connsiteY4" fmla="*/ 239001 h 242890"/>
                <a:gd name="connsiteX5" fmla="*/ 209074 w 211032"/>
                <a:gd name="connsiteY5" fmla="*/ 239369 h 242890"/>
                <a:gd name="connsiteX6" fmla="*/ 211032 w 211032"/>
                <a:gd name="connsiteY6" fmla="*/ 242890 h 24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032" h="242890">
                  <a:moveTo>
                    <a:pt x="0" y="242890"/>
                  </a:moveTo>
                  <a:lnTo>
                    <a:pt x="0" y="0"/>
                  </a:lnTo>
                  <a:lnTo>
                    <a:pt x="614" y="0"/>
                  </a:lnTo>
                  <a:lnTo>
                    <a:pt x="5058" y="44089"/>
                  </a:lnTo>
                  <a:cubicBezTo>
                    <a:pt x="25373" y="143362"/>
                    <a:pt x="104770" y="221115"/>
                    <a:pt x="204907" y="239001"/>
                  </a:cubicBezTo>
                  <a:lnTo>
                    <a:pt x="209074" y="239369"/>
                  </a:lnTo>
                  <a:lnTo>
                    <a:pt x="211032" y="2428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89C775-0528-4840-BAA2-39F5CDE5510E}"/>
                </a:ext>
              </a:extLst>
            </p:cNvPr>
            <p:cNvSpPr/>
            <p:nvPr/>
          </p:nvSpPr>
          <p:spPr>
            <a:xfrm rot="16200000" flipH="1">
              <a:off x="5125639" y="-21431"/>
              <a:ext cx="209553" cy="252413"/>
            </a:xfrm>
            <a:custGeom>
              <a:avLst/>
              <a:gdLst>
                <a:gd name="connsiteX0" fmla="*/ 0 w 211032"/>
                <a:gd name="connsiteY0" fmla="*/ 242890 h 242890"/>
                <a:gd name="connsiteX1" fmla="*/ 0 w 211032"/>
                <a:gd name="connsiteY1" fmla="*/ 0 h 242890"/>
                <a:gd name="connsiteX2" fmla="*/ 614 w 211032"/>
                <a:gd name="connsiteY2" fmla="*/ 0 h 242890"/>
                <a:gd name="connsiteX3" fmla="*/ 5058 w 211032"/>
                <a:gd name="connsiteY3" fmla="*/ 44089 h 242890"/>
                <a:gd name="connsiteX4" fmla="*/ 204907 w 211032"/>
                <a:gd name="connsiteY4" fmla="*/ 239001 h 242890"/>
                <a:gd name="connsiteX5" fmla="*/ 209074 w 211032"/>
                <a:gd name="connsiteY5" fmla="*/ 239369 h 242890"/>
                <a:gd name="connsiteX6" fmla="*/ 211032 w 211032"/>
                <a:gd name="connsiteY6" fmla="*/ 242890 h 24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032" h="242890">
                  <a:moveTo>
                    <a:pt x="0" y="242890"/>
                  </a:moveTo>
                  <a:lnTo>
                    <a:pt x="0" y="0"/>
                  </a:lnTo>
                  <a:lnTo>
                    <a:pt x="614" y="0"/>
                  </a:lnTo>
                  <a:lnTo>
                    <a:pt x="5058" y="44089"/>
                  </a:lnTo>
                  <a:cubicBezTo>
                    <a:pt x="25373" y="143362"/>
                    <a:pt x="104770" y="221115"/>
                    <a:pt x="204907" y="239001"/>
                  </a:cubicBezTo>
                  <a:lnTo>
                    <a:pt x="209074" y="239369"/>
                  </a:lnTo>
                  <a:lnTo>
                    <a:pt x="211032" y="2428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7236F7B-09E0-4687-A519-65DAB1C2ADD2}"/>
              </a:ext>
            </a:extLst>
          </p:cNvPr>
          <p:cNvSpPr txBox="1"/>
          <p:nvPr userDrawn="1"/>
        </p:nvSpPr>
        <p:spPr>
          <a:xfrm flipH="1">
            <a:off x="6250704" y="47109"/>
            <a:ext cx="5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800">
                <a:gradFill>
                  <a:gsLst>
                    <a:gs pos="5000">
                      <a:srgbClr val="1D438F"/>
                    </a:gs>
                    <a:gs pos="100000">
                      <a:srgbClr val="73599C"/>
                    </a:gs>
                  </a:gsLst>
                  <a:lin ang="5400000" scaled="0"/>
                </a:gradFill>
                <a:latin typeface="ScoutCond Bold" panose="02000506000000020004" pitchFamily="50" charset="0"/>
                <a:cs typeface="Arial" panose="020B0604020202020204" pitchFamily="34" charset="0"/>
              </a:defRPr>
            </a:lvl1pPr>
          </a:lstStyle>
          <a:p>
            <a:pPr lvl="0" algn="r">
              <a:lnSpc>
                <a:spcPct val="100000"/>
              </a:lnSpc>
            </a:pPr>
            <a:fld id="{260E2A6B-A809-4840-BF14-8648BC0BDF87}" type="slidenum">
              <a:rPr lang="id-ID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pPr lvl="0" algn="r">
                <a:lnSpc>
                  <a:spcPct val="100000"/>
                </a:lnSpc>
              </a:pPr>
              <a:t>‹nº›</a:t>
            </a:fld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612D3-0C9D-4667-B78B-5D63AEDE8E3C}"/>
              </a:ext>
            </a:extLst>
          </p:cNvPr>
          <p:cNvSpPr txBox="1"/>
          <p:nvPr userDrawn="1"/>
        </p:nvSpPr>
        <p:spPr>
          <a:xfrm>
            <a:off x="5427690" y="47109"/>
            <a:ext cx="1041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Smartdeck</a:t>
            </a:r>
          </a:p>
        </p:txBody>
      </p:sp>
    </p:spTree>
    <p:extLst>
      <p:ext uri="{BB962C8B-B14F-4D97-AF65-F5344CB8AC3E}">
        <p14:creationId xmlns:p14="http://schemas.microsoft.com/office/powerpoint/2010/main" val="372366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A702D8-F9C3-489B-97CB-5D152E7190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7601" y="1"/>
            <a:ext cx="4724401" cy="3428999"/>
          </a:xfrm>
          <a:custGeom>
            <a:avLst/>
            <a:gdLst>
              <a:gd name="connsiteX0" fmla="*/ 0 w 4724401"/>
              <a:gd name="connsiteY0" fmla="*/ 0 h 3428999"/>
              <a:gd name="connsiteX1" fmla="*/ 4724401 w 4724401"/>
              <a:gd name="connsiteY1" fmla="*/ 0 h 3428999"/>
              <a:gd name="connsiteX2" fmla="*/ 4724401 w 4724401"/>
              <a:gd name="connsiteY2" fmla="*/ 3428999 h 3428999"/>
              <a:gd name="connsiteX3" fmla="*/ 0 w 4724401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1" h="3428999">
                <a:moveTo>
                  <a:pt x="0" y="0"/>
                </a:moveTo>
                <a:lnTo>
                  <a:pt x="4724401" y="0"/>
                </a:lnTo>
                <a:lnTo>
                  <a:pt x="4724401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5F2503-4CB3-4B1A-94A3-A3682611FD6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67599" y="3429001"/>
            <a:ext cx="4724401" cy="3428999"/>
          </a:xfrm>
          <a:custGeom>
            <a:avLst/>
            <a:gdLst>
              <a:gd name="connsiteX0" fmla="*/ 0 w 4724401"/>
              <a:gd name="connsiteY0" fmla="*/ 0 h 3428999"/>
              <a:gd name="connsiteX1" fmla="*/ 4724401 w 4724401"/>
              <a:gd name="connsiteY1" fmla="*/ 0 h 3428999"/>
              <a:gd name="connsiteX2" fmla="*/ 4724401 w 4724401"/>
              <a:gd name="connsiteY2" fmla="*/ 3428999 h 3428999"/>
              <a:gd name="connsiteX3" fmla="*/ 0 w 4724401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1" h="3428999">
                <a:moveTo>
                  <a:pt x="0" y="0"/>
                </a:moveTo>
                <a:lnTo>
                  <a:pt x="4724401" y="0"/>
                </a:lnTo>
                <a:lnTo>
                  <a:pt x="4724401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829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198C29-22D2-4AEE-B6E0-A71E2A7B6D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97257"/>
            <a:ext cx="4064000" cy="3060743"/>
          </a:xfrm>
          <a:custGeom>
            <a:avLst/>
            <a:gdLst>
              <a:gd name="connsiteX0" fmla="*/ 0 w 4064000"/>
              <a:gd name="connsiteY0" fmla="*/ 0 h 3060743"/>
              <a:gd name="connsiteX1" fmla="*/ 4064000 w 4064000"/>
              <a:gd name="connsiteY1" fmla="*/ 0 h 3060743"/>
              <a:gd name="connsiteX2" fmla="*/ 4064000 w 4064000"/>
              <a:gd name="connsiteY2" fmla="*/ 3060743 h 3060743"/>
              <a:gd name="connsiteX3" fmla="*/ 0 w 4064000"/>
              <a:gd name="connsiteY3" fmla="*/ 3060743 h 306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60743">
                <a:moveTo>
                  <a:pt x="0" y="0"/>
                </a:moveTo>
                <a:lnTo>
                  <a:pt x="4064000" y="0"/>
                </a:lnTo>
                <a:lnTo>
                  <a:pt x="4064000" y="3060743"/>
                </a:lnTo>
                <a:lnTo>
                  <a:pt x="0" y="3060743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A3064A-89D9-4ED3-8ABE-0BDE320AD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4000" y="3797257"/>
            <a:ext cx="4064000" cy="3060743"/>
          </a:xfrm>
          <a:custGeom>
            <a:avLst/>
            <a:gdLst>
              <a:gd name="connsiteX0" fmla="*/ 0 w 4064000"/>
              <a:gd name="connsiteY0" fmla="*/ 0 h 3060743"/>
              <a:gd name="connsiteX1" fmla="*/ 4064000 w 4064000"/>
              <a:gd name="connsiteY1" fmla="*/ 0 h 3060743"/>
              <a:gd name="connsiteX2" fmla="*/ 4064000 w 4064000"/>
              <a:gd name="connsiteY2" fmla="*/ 3060743 h 3060743"/>
              <a:gd name="connsiteX3" fmla="*/ 0 w 4064000"/>
              <a:gd name="connsiteY3" fmla="*/ 3060743 h 306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60743">
                <a:moveTo>
                  <a:pt x="0" y="0"/>
                </a:moveTo>
                <a:lnTo>
                  <a:pt x="4064000" y="0"/>
                </a:lnTo>
                <a:lnTo>
                  <a:pt x="4064000" y="3060743"/>
                </a:lnTo>
                <a:lnTo>
                  <a:pt x="0" y="3060743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D51A03-690F-4762-8DE5-A1CF6ADCF6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8000" y="3797257"/>
            <a:ext cx="4064000" cy="3060743"/>
          </a:xfrm>
          <a:custGeom>
            <a:avLst/>
            <a:gdLst>
              <a:gd name="connsiteX0" fmla="*/ 0 w 4064000"/>
              <a:gd name="connsiteY0" fmla="*/ 0 h 3060743"/>
              <a:gd name="connsiteX1" fmla="*/ 4064000 w 4064000"/>
              <a:gd name="connsiteY1" fmla="*/ 0 h 3060743"/>
              <a:gd name="connsiteX2" fmla="*/ 4064000 w 4064000"/>
              <a:gd name="connsiteY2" fmla="*/ 3060743 h 3060743"/>
              <a:gd name="connsiteX3" fmla="*/ 0 w 4064000"/>
              <a:gd name="connsiteY3" fmla="*/ 3060743 h 306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60743">
                <a:moveTo>
                  <a:pt x="0" y="0"/>
                </a:moveTo>
                <a:lnTo>
                  <a:pt x="4064000" y="0"/>
                </a:lnTo>
                <a:lnTo>
                  <a:pt x="4064000" y="3060743"/>
                </a:lnTo>
                <a:lnTo>
                  <a:pt x="0" y="3060743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187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BF0E33-387C-4FBB-BE96-9F0AF49B67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24575" y="1323974"/>
            <a:ext cx="4772026" cy="4772026"/>
          </a:xfrm>
          <a:custGeom>
            <a:avLst/>
            <a:gdLst>
              <a:gd name="connsiteX0" fmla="*/ 0 w 4772026"/>
              <a:gd name="connsiteY0" fmla="*/ 0 h 4772026"/>
              <a:gd name="connsiteX1" fmla="*/ 2386012 w 4772026"/>
              <a:gd name="connsiteY1" fmla="*/ 0 h 4772026"/>
              <a:gd name="connsiteX2" fmla="*/ 4772025 w 4772026"/>
              <a:gd name="connsiteY2" fmla="*/ 2386013 h 4772026"/>
              <a:gd name="connsiteX3" fmla="*/ 4772026 w 4772026"/>
              <a:gd name="connsiteY3" fmla="*/ 2386013 h 4772026"/>
              <a:gd name="connsiteX4" fmla="*/ 2386013 w 4772026"/>
              <a:gd name="connsiteY4" fmla="*/ 4772026 h 4772026"/>
              <a:gd name="connsiteX5" fmla="*/ 0 w 4772026"/>
              <a:gd name="connsiteY5" fmla="*/ 2386013 h 477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2026" h="4772026">
                <a:moveTo>
                  <a:pt x="0" y="0"/>
                </a:moveTo>
                <a:lnTo>
                  <a:pt x="2386012" y="0"/>
                </a:lnTo>
                <a:cubicBezTo>
                  <a:pt x="3703771" y="0"/>
                  <a:pt x="4772025" y="1068254"/>
                  <a:pt x="4772025" y="2386013"/>
                </a:cubicBezTo>
                <a:lnTo>
                  <a:pt x="4772026" y="2386013"/>
                </a:lnTo>
                <a:cubicBezTo>
                  <a:pt x="4772026" y="3703772"/>
                  <a:pt x="3703772" y="4772026"/>
                  <a:pt x="2386013" y="4772026"/>
                </a:cubicBezTo>
                <a:cubicBezTo>
                  <a:pt x="1068254" y="4772026"/>
                  <a:pt x="0" y="3703772"/>
                  <a:pt x="0" y="2386013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418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A39DDF-F938-421C-9436-7F332A1BB7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56402"/>
            <a:ext cx="3555248" cy="4201598"/>
          </a:xfrm>
          <a:custGeom>
            <a:avLst/>
            <a:gdLst>
              <a:gd name="connsiteX0" fmla="*/ 0 w 3555248"/>
              <a:gd name="connsiteY0" fmla="*/ 0 h 4201598"/>
              <a:gd name="connsiteX1" fmla="*/ 3555248 w 3555248"/>
              <a:gd name="connsiteY1" fmla="*/ 0 h 4201598"/>
              <a:gd name="connsiteX2" fmla="*/ 3555248 w 3555248"/>
              <a:gd name="connsiteY2" fmla="*/ 4201598 h 4201598"/>
              <a:gd name="connsiteX3" fmla="*/ 0 w 3555248"/>
              <a:gd name="connsiteY3" fmla="*/ 4201598 h 42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248" h="4201598">
                <a:moveTo>
                  <a:pt x="0" y="0"/>
                </a:moveTo>
                <a:lnTo>
                  <a:pt x="3555248" y="0"/>
                </a:lnTo>
                <a:lnTo>
                  <a:pt x="3555248" y="4201598"/>
                </a:lnTo>
                <a:lnTo>
                  <a:pt x="0" y="4201598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A7EC78A-3626-45F7-809E-D58E34132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555248" cy="2656402"/>
          </a:xfrm>
          <a:custGeom>
            <a:avLst/>
            <a:gdLst>
              <a:gd name="connsiteX0" fmla="*/ 0 w 3555248"/>
              <a:gd name="connsiteY0" fmla="*/ 0 h 2656402"/>
              <a:gd name="connsiteX1" fmla="*/ 3555248 w 3555248"/>
              <a:gd name="connsiteY1" fmla="*/ 0 h 2656402"/>
              <a:gd name="connsiteX2" fmla="*/ 3555248 w 3555248"/>
              <a:gd name="connsiteY2" fmla="*/ 2656402 h 2656402"/>
              <a:gd name="connsiteX3" fmla="*/ 0 w 3555248"/>
              <a:gd name="connsiteY3" fmla="*/ 2656402 h 265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248" h="2656402">
                <a:moveTo>
                  <a:pt x="0" y="0"/>
                </a:moveTo>
                <a:lnTo>
                  <a:pt x="3555248" y="0"/>
                </a:lnTo>
                <a:lnTo>
                  <a:pt x="3555248" y="2656402"/>
                </a:lnTo>
                <a:lnTo>
                  <a:pt x="0" y="2656402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79528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AC672E-FD31-4851-BDDB-5423900D44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922274"/>
            <a:ext cx="12192000" cy="2935726"/>
          </a:xfrm>
          <a:prstGeom prst="round2SameRect">
            <a:avLst>
              <a:gd name="adj1" fmla="val 34187"/>
              <a:gd name="adj2" fmla="val 0"/>
            </a:avLst>
          </a:pr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6929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94E45-D5C3-1CA1-60D0-495A3091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8B084-D570-7701-A0DA-7945CAAA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482AB6-1CD4-3793-16FC-DCD1E1DF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CDFD76-BCF0-6D3D-4D65-974475DA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B5E57E-5D4B-0879-7634-0934240C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366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8387A16-53A5-4AF3-9525-DBE4A9AB54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95400" y="762000"/>
            <a:ext cx="2446404" cy="3142107"/>
          </a:xfrm>
          <a:custGeom>
            <a:avLst/>
            <a:gdLst>
              <a:gd name="connsiteX0" fmla="*/ 1223202 w 2446404"/>
              <a:gd name="connsiteY0" fmla="*/ 0 h 3142107"/>
              <a:gd name="connsiteX1" fmla="*/ 2446404 w 2446404"/>
              <a:gd name="connsiteY1" fmla="*/ 0 h 3142107"/>
              <a:gd name="connsiteX2" fmla="*/ 2446404 w 2446404"/>
              <a:gd name="connsiteY2" fmla="*/ 3142107 h 3142107"/>
              <a:gd name="connsiteX3" fmla="*/ 0 w 2446404"/>
              <a:gd name="connsiteY3" fmla="*/ 3142107 h 3142107"/>
              <a:gd name="connsiteX4" fmla="*/ 0 w 2446404"/>
              <a:gd name="connsiteY4" fmla="*/ 1223202 h 3142107"/>
              <a:gd name="connsiteX5" fmla="*/ 1223202 w 2446404"/>
              <a:gd name="connsiteY5" fmla="*/ 0 h 314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404" h="3142107">
                <a:moveTo>
                  <a:pt x="1223202" y="0"/>
                </a:moveTo>
                <a:lnTo>
                  <a:pt x="2446404" y="0"/>
                </a:lnTo>
                <a:lnTo>
                  <a:pt x="2446404" y="3142107"/>
                </a:lnTo>
                <a:lnTo>
                  <a:pt x="0" y="3142107"/>
                </a:lnTo>
                <a:lnTo>
                  <a:pt x="0" y="1223202"/>
                </a:lnTo>
                <a:cubicBezTo>
                  <a:pt x="0" y="547646"/>
                  <a:pt x="547646" y="0"/>
                  <a:pt x="1223202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 w="165100">
            <a:solidFill>
              <a:schemeClr val="bg1">
                <a:alpha val="50000"/>
              </a:schemeClr>
            </a:solidFill>
          </a:ln>
          <a:effectLst>
            <a:outerShdw blurRad="939800" dist="850900" dir="13500000" sx="91000" sy="91000" algn="br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420DDB1-E110-42FC-B2C4-C15016F78A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38869" y="1857946"/>
            <a:ext cx="2446404" cy="3142107"/>
          </a:xfrm>
          <a:custGeom>
            <a:avLst/>
            <a:gdLst>
              <a:gd name="connsiteX0" fmla="*/ 1223202 w 2446404"/>
              <a:gd name="connsiteY0" fmla="*/ 0 h 3142107"/>
              <a:gd name="connsiteX1" fmla="*/ 2446404 w 2446404"/>
              <a:gd name="connsiteY1" fmla="*/ 0 h 3142107"/>
              <a:gd name="connsiteX2" fmla="*/ 2446404 w 2446404"/>
              <a:gd name="connsiteY2" fmla="*/ 3142107 h 3142107"/>
              <a:gd name="connsiteX3" fmla="*/ 0 w 2446404"/>
              <a:gd name="connsiteY3" fmla="*/ 3142107 h 3142107"/>
              <a:gd name="connsiteX4" fmla="*/ 0 w 2446404"/>
              <a:gd name="connsiteY4" fmla="*/ 1223202 h 3142107"/>
              <a:gd name="connsiteX5" fmla="*/ 1223202 w 2446404"/>
              <a:gd name="connsiteY5" fmla="*/ 0 h 314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404" h="3142107">
                <a:moveTo>
                  <a:pt x="1223202" y="0"/>
                </a:moveTo>
                <a:lnTo>
                  <a:pt x="2446404" y="0"/>
                </a:lnTo>
                <a:lnTo>
                  <a:pt x="2446404" y="3142107"/>
                </a:lnTo>
                <a:lnTo>
                  <a:pt x="0" y="3142107"/>
                </a:lnTo>
                <a:lnTo>
                  <a:pt x="0" y="1223202"/>
                </a:lnTo>
                <a:cubicBezTo>
                  <a:pt x="0" y="547646"/>
                  <a:pt x="547646" y="0"/>
                  <a:pt x="1223202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 w="165100">
            <a:solidFill>
              <a:schemeClr val="bg1">
                <a:alpha val="50000"/>
              </a:schemeClr>
            </a:solidFill>
          </a:ln>
          <a:effectLst>
            <a:outerShdw blurRad="939800" dist="850900" dir="13500000" sx="91000" sy="91000" algn="br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3E5C92-C99B-49D0-9B76-FDF492F224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2339" y="2953892"/>
            <a:ext cx="2446404" cy="3142107"/>
          </a:xfrm>
          <a:custGeom>
            <a:avLst/>
            <a:gdLst>
              <a:gd name="connsiteX0" fmla="*/ 1223202 w 2446404"/>
              <a:gd name="connsiteY0" fmla="*/ 0 h 3142107"/>
              <a:gd name="connsiteX1" fmla="*/ 2446404 w 2446404"/>
              <a:gd name="connsiteY1" fmla="*/ 0 h 3142107"/>
              <a:gd name="connsiteX2" fmla="*/ 2446404 w 2446404"/>
              <a:gd name="connsiteY2" fmla="*/ 3142107 h 3142107"/>
              <a:gd name="connsiteX3" fmla="*/ 0 w 2446404"/>
              <a:gd name="connsiteY3" fmla="*/ 3142107 h 3142107"/>
              <a:gd name="connsiteX4" fmla="*/ 0 w 2446404"/>
              <a:gd name="connsiteY4" fmla="*/ 1223202 h 3142107"/>
              <a:gd name="connsiteX5" fmla="*/ 1223202 w 2446404"/>
              <a:gd name="connsiteY5" fmla="*/ 0 h 314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404" h="3142107">
                <a:moveTo>
                  <a:pt x="1223202" y="0"/>
                </a:moveTo>
                <a:lnTo>
                  <a:pt x="2446404" y="0"/>
                </a:lnTo>
                <a:lnTo>
                  <a:pt x="2446404" y="3142107"/>
                </a:lnTo>
                <a:lnTo>
                  <a:pt x="0" y="3142107"/>
                </a:lnTo>
                <a:lnTo>
                  <a:pt x="0" y="1223202"/>
                </a:lnTo>
                <a:cubicBezTo>
                  <a:pt x="0" y="547646"/>
                  <a:pt x="547646" y="0"/>
                  <a:pt x="1223202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 w="165100">
            <a:solidFill>
              <a:schemeClr val="bg1">
                <a:alpha val="50000"/>
              </a:schemeClr>
            </a:solidFill>
          </a:ln>
          <a:effectLst>
            <a:outerShdw blurRad="939800" dist="850900" dir="13500000" sx="91000" sy="91000" algn="br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8072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2" grpId="0" animBg="1"/>
      <p:bldP spid="12" grpId="1" animBg="1"/>
      <p:bldP spid="10" grpId="0" animBg="1"/>
      <p:bldP spid="10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BDDFD-9EEC-7489-ABF8-4BA07760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38FB0B-5072-D49C-D5BB-8FCA96230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72E720-D84B-4A3A-DBBA-BE8A7CCA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D2674F-A8D9-DE56-5D51-8D915B04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C3818A-B877-CE57-9723-9A53DCAB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19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77333-FD34-1374-BC90-15DC03F5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F97249-4DF9-F5F9-AAE0-C1A9230F8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A52CA1-0A0D-C7E1-A7A8-EA75E7A68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DAC82A-3ECA-AF2C-955A-5EFDDA488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1DEA5F-BF2A-1E2E-A26B-308DAE0B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7982A-A221-290D-0FE6-84481E40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24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91509-FA96-E76E-8B25-DEB5E942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6F1092-FB22-7511-B69C-6CFC1840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F501AB-52DE-8A8B-8C6A-461F74716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27A295-E13E-39DD-305B-382A3ED91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27473C-4BC8-1504-10E0-73001DB9E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BB2A5E-FB74-AE9B-A9B8-2238B513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4E825B-3E3B-0D60-49F1-05BC2FEA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89D31A-82AF-CE21-C187-6217AB6F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5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884C6-5E68-FE2C-F951-575EF81B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361B86-2AB6-918F-BF4F-E567D627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E75C9C-F47B-585A-6611-3F148C69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6C692F2-A37F-E026-FD05-D27E0E2B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84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717AD9-62C7-5053-8028-258A80B0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A87544-44D0-C3A0-B48E-B2909AD6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AAE8D9-103C-0FDA-49DD-DC599A0E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74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90C66-87C5-39B6-5D8A-F38273F1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C63D2A-5436-7A7F-4583-B9D769D2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781B9-271F-1E6F-A6EF-F62605E66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BA3F61-1AEA-AEA3-B2CB-BB63FFA0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BFC6D-BBE7-5B6B-0CF0-3C3291FB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47D705-CE84-0201-E50A-E121B35A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8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65417-6366-1C0D-0626-D10925A2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4C978D9-F776-D55F-D175-0FFC40788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5E0A5E-8C01-FBAB-3B56-6DD7A1EAD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4A9D77-B1FB-AC39-5996-AA1CC88B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B53C-46CC-4393-BB1C-D2129BBE91A1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CB5945-0B5B-692C-B4AB-69918AC49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A6730E-E1F2-1A51-DF2E-F1A6AD8D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61B7-A101-47E4-83DE-E969D5840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74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D075CA8-78FF-CF20-87A2-8BBA678C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B96B7B-967E-186B-AB39-0749DBD78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8EAB95-2B87-4FE1-AE9A-B1B6E5F6E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ACC4B53C-46CC-4393-BB1C-D2129BBE91A1}" type="datetimeFigureOut">
              <a:rPr lang="pt-BR" smtClean="0"/>
              <a:pPr/>
              <a:t>03/02/2025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7C5A65-9E06-F99F-418B-69556476A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946149-BD80-79DB-AEE0-3B408C42D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8EE261B7-A101-47E4-83DE-E969D584057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09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0AF544-E050-479A-B833-F5E72FD2A0EA}"/>
              </a:ext>
            </a:extLst>
          </p:cNvPr>
          <p:cNvSpPr txBox="1"/>
          <p:nvPr userDrawn="1"/>
        </p:nvSpPr>
        <p:spPr>
          <a:xfrm flipH="1">
            <a:off x="6250704" y="47109"/>
            <a:ext cx="5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800">
                <a:gradFill>
                  <a:gsLst>
                    <a:gs pos="5000">
                      <a:srgbClr val="1D438F"/>
                    </a:gs>
                    <a:gs pos="100000">
                      <a:srgbClr val="73599C"/>
                    </a:gs>
                  </a:gsLst>
                  <a:lin ang="5400000" scaled="0"/>
                </a:gradFill>
                <a:latin typeface="ScoutCond Bold" panose="02000506000000020004" pitchFamily="50" charset="0"/>
                <a:cs typeface="Arial" panose="020B0604020202020204" pitchFamily="34" charset="0"/>
              </a:defRPr>
            </a:lvl1pPr>
          </a:lstStyle>
          <a:p>
            <a:pPr lvl="0" algn="r">
              <a:lnSpc>
                <a:spcPct val="100000"/>
              </a:lnSpc>
            </a:pPr>
            <a:fld id="{260E2A6B-A809-4840-BF14-8648BC0BDF87}" type="slidenum">
              <a:rPr lang="id-ID" sz="1200" smtClean="0">
                <a:solidFill>
                  <a:schemeClr val="bg1"/>
                </a:solidFill>
                <a:latin typeface="Avenir Next LT Pro" panose="020B0504020202020204" pitchFamily="34" charset="0"/>
              </a:rPr>
              <a:pPr lvl="0" algn="r">
                <a:lnSpc>
                  <a:spcPct val="100000"/>
                </a:lnSpc>
              </a:pPr>
              <a:t>‹nº›</a:t>
            </a:fld>
            <a:endParaRPr lang="id-ID" sz="12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9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Video Library _ Free Background Video _ Alphabets Background Animation">
            <a:hlinkClick r:id="" action="ppaction://media"/>
            <a:extLst>
              <a:ext uri="{FF2B5EF4-FFF2-40B4-BE49-F238E27FC236}">
                <a16:creationId xmlns:a16="http://schemas.microsoft.com/office/drawing/2014/main" id="{37BB5740-23D5-55DD-A1C1-9DB6B039AE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1" end="27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ircle: Hollow 28">
            <a:extLst>
              <a:ext uri="{FF2B5EF4-FFF2-40B4-BE49-F238E27FC236}">
                <a16:creationId xmlns:a16="http://schemas.microsoft.com/office/drawing/2014/main" id="{B442BB15-FBD2-2320-368C-6587F591E566}"/>
              </a:ext>
            </a:extLst>
          </p:cNvPr>
          <p:cNvSpPr/>
          <p:nvPr/>
        </p:nvSpPr>
        <p:spPr>
          <a:xfrm>
            <a:off x="1892174" y="-267949"/>
            <a:ext cx="7368122" cy="7540982"/>
          </a:xfrm>
          <a:prstGeom prst="donut">
            <a:avLst>
              <a:gd name="adj" fmla="val 10004"/>
            </a:avLst>
          </a:prstGeom>
          <a:gradFill flip="none" rotWithShape="1">
            <a:gsLst>
              <a:gs pos="47000">
                <a:srgbClr val="1C87FC"/>
              </a:gs>
              <a:gs pos="72000">
                <a:srgbClr val="02448B">
                  <a:alpha val="1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139700">
              <a:srgbClr val="FFE943">
                <a:alpha val="6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Circle: Hollow 7">
            <a:extLst>
              <a:ext uri="{FF2B5EF4-FFF2-40B4-BE49-F238E27FC236}">
                <a16:creationId xmlns:a16="http://schemas.microsoft.com/office/drawing/2014/main" id="{CD17C672-F352-6A8A-FAD3-38ED30E3F4D7}"/>
              </a:ext>
            </a:extLst>
          </p:cNvPr>
          <p:cNvSpPr/>
          <p:nvPr/>
        </p:nvSpPr>
        <p:spPr>
          <a:xfrm>
            <a:off x="2919005" y="-430410"/>
            <a:ext cx="7368122" cy="7540982"/>
          </a:xfrm>
          <a:prstGeom prst="donut">
            <a:avLst>
              <a:gd name="adj" fmla="val 10004"/>
            </a:avLst>
          </a:prstGeom>
          <a:gradFill flip="none" rotWithShape="1">
            <a:gsLst>
              <a:gs pos="47000">
                <a:srgbClr val="1C87FC"/>
              </a:gs>
              <a:gs pos="72000">
                <a:srgbClr val="02448B">
                  <a:alpha val="1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139700">
              <a:srgbClr val="FFE943">
                <a:alpha val="6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Circle: Hollow 27">
            <a:extLst>
              <a:ext uri="{FF2B5EF4-FFF2-40B4-BE49-F238E27FC236}">
                <a16:creationId xmlns:a16="http://schemas.microsoft.com/office/drawing/2014/main" id="{B41788F0-C0A4-B302-EECE-BA2FC0E84C70}"/>
              </a:ext>
            </a:extLst>
          </p:cNvPr>
          <p:cNvSpPr/>
          <p:nvPr/>
        </p:nvSpPr>
        <p:spPr>
          <a:xfrm>
            <a:off x="2296420" y="-283307"/>
            <a:ext cx="7368122" cy="7540982"/>
          </a:xfrm>
          <a:prstGeom prst="donut">
            <a:avLst>
              <a:gd name="adj" fmla="val 10004"/>
            </a:avLst>
          </a:prstGeom>
          <a:gradFill flip="none" rotWithShape="1">
            <a:gsLst>
              <a:gs pos="47000">
                <a:srgbClr val="1C87FC"/>
              </a:gs>
              <a:gs pos="72000">
                <a:srgbClr val="02448B">
                  <a:alpha val="1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139700">
              <a:srgbClr val="FFE943">
                <a:alpha val="6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0002599-C556-0D36-1558-47421D1A8562}"/>
              </a:ext>
            </a:extLst>
          </p:cNvPr>
          <p:cNvSpPr/>
          <p:nvPr/>
        </p:nvSpPr>
        <p:spPr>
          <a:xfrm>
            <a:off x="0" y="-15358"/>
            <a:ext cx="12192000" cy="6873357"/>
          </a:xfrm>
          <a:prstGeom prst="rect">
            <a:avLst/>
          </a:prstGeom>
          <a:gradFill>
            <a:gsLst>
              <a:gs pos="30000">
                <a:srgbClr val="021F68">
                  <a:alpha val="80000"/>
                </a:srgbClr>
              </a:gs>
              <a:gs pos="80000">
                <a:srgbClr val="0116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EA7C23-8F7D-A992-AD49-412121A62B17}"/>
              </a:ext>
            </a:extLst>
          </p:cNvPr>
          <p:cNvSpPr/>
          <p:nvPr/>
        </p:nvSpPr>
        <p:spPr>
          <a:xfrm>
            <a:off x="-758848" y="911408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87E7CA-F4D3-424B-E638-8BE27B486B69}"/>
              </a:ext>
            </a:extLst>
          </p:cNvPr>
          <p:cNvSpPr/>
          <p:nvPr/>
        </p:nvSpPr>
        <p:spPr>
          <a:xfrm>
            <a:off x="9905846" y="1063625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E52BC0E-74C2-1A14-6F6B-AB2085181F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DE260DD5-C242-9541-EF6B-B3770288FF08}"/>
              </a:ext>
            </a:extLst>
          </p:cNvPr>
          <p:cNvSpPr txBox="1"/>
          <p:nvPr/>
        </p:nvSpPr>
        <p:spPr>
          <a:xfrm>
            <a:off x="2858432" y="938762"/>
            <a:ext cx="6936058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1" spc="-150">
                <a:solidFill>
                  <a:schemeClr val="bg1"/>
                </a:solidFill>
                <a:effectLst>
                  <a:outerShdw blurRad="304800" dist="76200" dir="5400000" algn="ctr" rotWithShape="0">
                    <a:schemeClr val="tx1">
                      <a:alpha val="60000"/>
                    </a:schemeClr>
                  </a:outerShdw>
                </a:effectLst>
                <a:latin typeface="Heebo" pitchFamily="2" charset="-79"/>
                <a:ea typeface="Zen Antique" pitchFamily="2" charset="-128"/>
                <a:cs typeface="Heebo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>
                <a:effectLst/>
                <a:latin typeface="Causten Bold" panose="00000800000000000000" pitchFamily="50" charset="0"/>
              </a:rPr>
              <a:t>Orações</a:t>
            </a:r>
            <a:r>
              <a:rPr lang="en-US" b="0" dirty="0">
                <a:effectLst/>
                <a:latin typeface="Causten Bold" panose="00000800000000000000" pitchFamily="50" charset="0"/>
              </a:rPr>
              <a:t> </a:t>
            </a:r>
            <a:r>
              <a:rPr lang="en-US" b="0" dirty="0" err="1">
                <a:effectLst/>
                <a:latin typeface="Causten Bold" panose="00000800000000000000" pitchFamily="50" charset="0"/>
              </a:rPr>
              <a:t>Subordinadas</a:t>
            </a:r>
            <a:endParaRPr lang="en-US" b="0" dirty="0">
              <a:effectLst/>
              <a:latin typeface="Causten Bold" panose="000008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150" normalizeH="0" baseline="0" noProof="0" dirty="0" err="1">
                <a:ln>
                  <a:noFill/>
                </a:ln>
                <a:effectLst/>
                <a:uLnTx/>
                <a:uFillTx/>
                <a:latin typeface="Causten Bold" panose="00000800000000000000" pitchFamily="50" charset="0"/>
              </a:rPr>
              <a:t>Adverbiais</a:t>
            </a:r>
            <a:endParaRPr kumimoji="0" lang="en-US" b="0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Causten Bold" panose="00000800000000000000" pitchFamily="50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575D090-4024-7211-405D-FA1020609DA5}"/>
              </a:ext>
            </a:extLst>
          </p:cNvPr>
          <p:cNvGrpSpPr/>
          <p:nvPr/>
        </p:nvGrpSpPr>
        <p:grpSpPr>
          <a:xfrm>
            <a:off x="13417118" y="-3198339"/>
            <a:ext cx="17751773" cy="10456014"/>
            <a:chOff x="6624433" y="717751"/>
            <a:chExt cx="9103724" cy="5362206"/>
          </a:xfrm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B4D35A6E-F6EE-26AE-D00E-AC359BFAB151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FAD0A96F-834A-978B-3E90-90D40A8D079E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9B551C9D-6E34-BF16-83D5-DC37E591C9A1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B8D795E1-DFE5-4727-2BC0-807058ED60B0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F6FF6720-F764-7F11-DFF2-F9240CCEE4C6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966F44D1-7D9B-F40B-04C6-C0ED2D93D10F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00942065-6743-EDC7-583B-DD1B7DDE8939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C282E6A0-B30F-05FA-8FEC-D2225689530B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38DA1566-BB5B-DF04-B6AD-435FC48CF321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601F414-CB70-98F7-B918-A3819B0B1DD9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5243441E-C3E9-64AF-45BF-1EA820D6FAE4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62AF365D-D52F-D239-7730-6E36C664F2CB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679AE8C5-5B3A-6E9A-8AFB-63D39111F304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FB8F05A2-37EF-C95E-0EA3-E843367C0A29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C1D618B5-CE9E-5586-8D7A-615740A37837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D49F951C-5E2D-BE24-02D6-B397644A2240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F5CF0632-8F2B-59EC-9A4D-365139ED3253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129F25-3656-FC30-A8CD-35DBFE4E5245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687B6608-433E-D65E-7603-1C20E5A6C955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F48FF97C-D6AC-ECAF-8524-25E26080BB63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07964F67-986A-CFE9-8F34-D8122900A25F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795286C5-ECB1-DEFB-8EF2-6D5B63A5E015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F17C65B3-DA8A-B240-E947-8C67D83D85E2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26F16C4F-B862-371D-96CC-5843BBEBC723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8FED82B4-3250-E92E-744C-9F610206193E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8AE62006-21AB-A387-F346-B25C7C21359A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4FB2F277-BC3A-02C3-630F-84945B7550BD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0B2E5401-E65D-A5F8-5814-B2F5BDF2E081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79E3C319-C54F-F537-7497-055E9AA48D4C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DD4CECE3-6649-3311-D18D-632BE8248EE2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955C860B-4239-9E87-78C4-18F82971029D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D8063CBE-6F91-5048-EA42-8431341A3FB4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305D5963-21C3-C776-2B95-93245CBF5D29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3CAC6F82-5DC9-84FD-36CC-863B539F0731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31C5A807-956E-90A9-9426-326CB8D7F954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7162136A-2360-B68B-2954-47FEBAD7E0DD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2F4ABB43-0339-8EEC-E7EA-5CAC9AE262AC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373BA9E3-768E-8319-7EEF-3DCCDA1EA878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FAF9945B-ADEA-96B1-0522-BB719DED1F42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3F0178F7-2AD1-EC56-6E5F-7B5CC1C61231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0A79D367-D131-B4AF-A631-3906D74A58A6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BFE90511-4844-4B5C-1EF6-07C654FF683C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52A57460-3AC7-4417-2C98-B3D684424A4A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5FBD662F-0789-F0C5-0059-FF7A2E2A6746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E29911DD-6672-F5EB-1171-E7B4EF679488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9C75FC7C-9DB8-7264-463E-630DA95023BF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2AAE8FFB-B36C-92AF-B7B9-85F66186142A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C28FF9D-F30B-04C0-62EC-C9C7CBB7FC72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855F16E2-F070-5761-115A-968B0543DC36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049E4A06-A208-D3C5-2F5F-B805B101BC20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6C3CEE1B-D3A8-6288-3CB2-8DA2F15D1396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FBF692DA-BD83-40F5-1B16-F1068484FDB7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6B792B5D-CEBC-92FB-D2B1-4F4D3E462079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21701FEB-E92F-7D45-F330-1109625042B1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C6E56FB7-9A61-1E3E-E681-494424E13D94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02793E2F-D26A-56E9-8A5A-C53A0B86FA70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F30423F-21D0-54DF-7528-40B7F653E5F4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418929BB-714E-A8A9-E280-419BB053276D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2A614846-AB52-E98E-9418-FFDFA46AABBB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C9435A23-8D45-D855-97F6-0A71E55CCDEE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E45F1C9D-4B04-78E9-A343-B0CD3AC3630B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D26574A-C603-7F43-65DA-A485779DBB08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8FE471F5-4258-1488-8A65-F653FE49E44E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  <p:pic>
        <p:nvPicPr>
          <p:cNvPr id="87" name="Imagem 86" descr="if">
            <a:extLst>
              <a:ext uri="{FF2B5EF4-FFF2-40B4-BE49-F238E27FC236}">
                <a16:creationId xmlns:a16="http://schemas.microsoft.com/office/drawing/2014/main" id="{A3B8D880-D670-4BDB-83C7-061F25BCAC3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8" y="1518874"/>
            <a:ext cx="956310" cy="125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F01B70-2BCB-48CD-A7B2-3CF3AE8F42A7}"/>
              </a:ext>
            </a:extLst>
          </p:cNvPr>
          <p:cNvSpPr txBox="1"/>
          <p:nvPr/>
        </p:nvSpPr>
        <p:spPr>
          <a:xfrm>
            <a:off x="4811993" y="4974430"/>
            <a:ext cx="256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Professor Marcel Matias</a:t>
            </a:r>
          </a:p>
        </p:txBody>
      </p:sp>
    </p:spTree>
    <p:extLst>
      <p:ext uri="{BB962C8B-B14F-4D97-AF65-F5344CB8AC3E}">
        <p14:creationId xmlns:p14="http://schemas.microsoft.com/office/powerpoint/2010/main" val="12063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decel="100000" fill="hold" grpId="4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" presetClass="emph" presetSubtype="0" decel="100000" fill="hold" grpId="3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3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decel="100000" fill="hold" grpId="4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4" dur="2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decel="10000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-0.04282 " pathEditMode="relative" rAng="0" ptsTypes="AA">
                                      <p:cBhvr>
                                        <p:cTn id="61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-0.04283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10" grpId="0" animBg="1"/>
      <p:bldP spid="10" grpId="1" animBg="1"/>
      <p:bldP spid="11" grpId="0" animBg="1"/>
      <p:bldP spid="11" grpId="1" animBg="1"/>
      <p:bldP spid="13" grpId="0"/>
      <p:bldP spid="13" grpId="1"/>
      <p:bldP spid="13" grpId="2"/>
      <p:bldP spid="13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Temporais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02490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315167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809569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85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021547"/>
                </a:solidFill>
                <a:latin typeface="Avenir Next LT Pro" panose="020B0504020202020204" pitchFamily="34" charset="0"/>
              </a:rPr>
              <a:t>Exprimem </a:t>
            </a:r>
            <a:r>
              <a:rPr lang="pt-BR" sz="2000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circunstância de tempo. </a:t>
            </a:r>
            <a:endParaRPr lang="en-150" sz="200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300022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7E48101-4ACE-0A9E-85BB-03D53AD485DD}"/>
              </a:ext>
            </a:extLst>
          </p:cNvPr>
          <p:cNvGrpSpPr/>
          <p:nvPr/>
        </p:nvGrpSpPr>
        <p:grpSpPr>
          <a:xfrm>
            <a:off x="5387130" y="2421809"/>
            <a:ext cx="5714211" cy="432792"/>
            <a:chOff x="5691974" y="2171140"/>
            <a:chExt cx="5714211" cy="432792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85C0DFD-8995-3C14-5682-DE577FD730BB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Quando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o vestibular terminar, faremos uma festa.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157305D-26A8-6B2B-EB47-D8E1BC40E744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EFCBBC3-7B0E-8C88-F58A-E2F836B3C983}"/>
              </a:ext>
            </a:extLst>
          </p:cNvPr>
          <p:cNvGrpSpPr/>
          <p:nvPr/>
        </p:nvGrpSpPr>
        <p:grpSpPr>
          <a:xfrm>
            <a:off x="5387130" y="3238390"/>
            <a:ext cx="5714211" cy="432792"/>
            <a:chOff x="5691974" y="2171140"/>
            <a:chExt cx="5714211" cy="432792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664D57E-DEDB-E7CF-9943-7CC92B5A0CE9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Procure-me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sempre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precisar.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1814A846-50F4-B734-CA30-47E454C879D6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573A0D4-6DC6-C4ED-CC34-EA4EBDDB8413}"/>
              </a:ext>
            </a:extLst>
          </p:cNvPr>
          <p:cNvGrpSpPr/>
          <p:nvPr/>
        </p:nvGrpSpPr>
        <p:grpSpPr>
          <a:xfrm>
            <a:off x="5387130" y="4054971"/>
            <a:ext cx="5714211" cy="432792"/>
            <a:chOff x="5691974" y="2171140"/>
            <a:chExt cx="5714211" cy="432792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F69D8CB-C8D4-AE32-252A-AD1CD172236B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Sempre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for possível, conversaremos sobre isso.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7F989F8-DC00-420A-3539-2CE2A84A02D2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pic>
        <p:nvPicPr>
          <p:cNvPr id="36" name="Imagem 35" descr="ARMANDINHO 01 - Redes - Moderna.com.br">
            <a:extLst>
              <a:ext uri="{FF2B5EF4-FFF2-40B4-BE49-F238E27FC236}">
                <a16:creationId xmlns:a16="http://schemas.microsoft.com/office/drawing/2014/main" id="{58756E21-5577-5F7A-57C8-0B47BA852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25" y="7451290"/>
            <a:ext cx="10945704" cy="36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16">
            <a:extLst>
              <a:ext uri="{FF2B5EF4-FFF2-40B4-BE49-F238E27FC236}">
                <a16:creationId xmlns:a16="http://schemas.microsoft.com/office/drawing/2014/main" id="{6166B17E-E83A-5B42-BD55-78E507A8DA5A}"/>
              </a:ext>
            </a:extLst>
          </p:cNvPr>
          <p:cNvSpPr txBox="1"/>
          <p:nvPr/>
        </p:nvSpPr>
        <p:spPr>
          <a:xfrm>
            <a:off x="-4614839" y="2220581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Condicionais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1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Condicionais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8208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806104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condição necessária para que ocorra a ação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 expressa pelo verbo 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98289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sp>
        <p:nvSpPr>
          <p:cNvPr id="35" name="Rectangle: Rounded Corners 72">
            <a:extLst>
              <a:ext uri="{FF2B5EF4-FFF2-40B4-BE49-F238E27FC236}">
                <a16:creationId xmlns:a16="http://schemas.microsoft.com/office/drawing/2014/main" id="{A6CA2CBF-496C-3573-D74C-CA2326875ECA}"/>
              </a:ext>
            </a:extLst>
          </p:cNvPr>
          <p:cNvSpPr/>
          <p:nvPr/>
        </p:nvSpPr>
        <p:spPr>
          <a:xfrm>
            <a:off x="6495497" y="2652191"/>
            <a:ext cx="3366243" cy="20297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Caso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Se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Contanto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menos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não ser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Desde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DF805B2-8CA5-5BA2-442D-93D0210E42D9}"/>
              </a:ext>
            </a:extLst>
          </p:cNvPr>
          <p:cNvGrpSpPr/>
          <p:nvPr/>
        </p:nvGrpSpPr>
        <p:grpSpPr>
          <a:xfrm rot="21429468">
            <a:off x="6443426" y="2007731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1D45BCC-BEEB-A6B2-EF4B-4312E346BA3E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A3C86C61-A3F4-E02E-09D6-F65A49146B50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condicionais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03E23753-62EF-AB3C-74CC-B0AD070635DC}"/>
              </a:ext>
            </a:extLst>
          </p:cNvPr>
          <p:cNvSpPr txBox="1"/>
          <p:nvPr/>
        </p:nvSpPr>
        <p:spPr>
          <a:xfrm>
            <a:off x="-3912602" y="2228133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Temporais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Condicionais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8208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806104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condição necessária para que ocorra a ação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 expressa pelo verbo 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98289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6988B5C-EAC4-DAF5-9508-2D2992F99384}"/>
              </a:ext>
            </a:extLst>
          </p:cNvPr>
          <p:cNvGrpSpPr/>
          <p:nvPr/>
        </p:nvGrpSpPr>
        <p:grpSpPr>
          <a:xfrm>
            <a:off x="5652602" y="2421809"/>
            <a:ext cx="4960395" cy="789447"/>
            <a:chOff x="5691974" y="2171140"/>
            <a:chExt cx="4960395" cy="789447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EEA7C82-29C3-D0BE-E8B2-492D967163EC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Podemos viajar muito,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contanto que 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tenhas tempos para isso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C031FAE-327F-BD43-F6C2-E526D99E3752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F39995E-7D37-76B3-3332-B0F912B12569}"/>
              </a:ext>
            </a:extLst>
          </p:cNvPr>
          <p:cNvGrpSpPr/>
          <p:nvPr/>
        </p:nvGrpSpPr>
        <p:grpSpPr>
          <a:xfrm>
            <a:off x="5652602" y="3416718"/>
            <a:ext cx="5714211" cy="432792"/>
            <a:chOff x="5691974" y="2171140"/>
            <a:chExt cx="5714211" cy="432792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77A586C-C68B-8392-7BB2-B5C27A1478C8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Se 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eu for, você irá também.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FDD0DC9-07FB-5E4D-5EE8-D587CBFF5400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2949197-27B0-3E0D-BE99-AC3CD3BE8908}"/>
              </a:ext>
            </a:extLst>
          </p:cNvPr>
          <p:cNvGrpSpPr/>
          <p:nvPr/>
        </p:nvGrpSpPr>
        <p:grpSpPr>
          <a:xfrm>
            <a:off x="5652602" y="4054971"/>
            <a:ext cx="5714211" cy="432792"/>
            <a:chOff x="5691974" y="2171140"/>
            <a:chExt cx="5714211" cy="432792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069CB95-36EC-1CEA-88AF-027EFECF18A4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Caso 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eu vá, você irá também.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4603F85-DA69-06FB-45CD-31B947ACF64A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32" name="Rectangle: Rounded Corners 72">
            <a:extLst>
              <a:ext uri="{FF2B5EF4-FFF2-40B4-BE49-F238E27FC236}">
                <a16:creationId xmlns:a16="http://schemas.microsoft.com/office/drawing/2014/main" id="{CCC13CCF-4651-5E18-BB55-6D4368006075}"/>
              </a:ext>
            </a:extLst>
          </p:cNvPr>
          <p:cNvSpPr/>
          <p:nvPr/>
        </p:nvSpPr>
        <p:spPr>
          <a:xfrm>
            <a:off x="6674791" y="8178028"/>
            <a:ext cx="3366243" cy="20297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Caso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Se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Contanto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menos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não ser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Desde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32337A7-D155-F374-D6A8-E1CC4FF1F141}"/>
              </a:ext>
            </a:extLst>
          </p:cNvPr>
          <p:cNvGrpSpPr/>
          <p:nvPr/>
        </p:nvGrpSpPr>
        <p:grpSpPr>
          <a:xfrm rot="21429468">
            <a:off x="6622720" y="7533568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F7EA9FDD-C09B-21A7-87A9-BDDCFD3E9B98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0D877BA8-C7C7-1EF7-D2C4-A16329909F0E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condicionais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FD6BAC72-91FC-49FC-4CD3-7505361F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442" y="1690014"/>
            <a:ext cx="9064601" cy="29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2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Condicionais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227121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8208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806104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condição necessária para que ocorra a ação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 expressa pelo verbo 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98289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3E28C490-6280-A273-DFC4-AC7329B71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761" y="2585255"/>
            <a:ext cx="6024732" cy="1941302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C1FC79F-73F4-6ACF-0102-8E28BF7BDB1D}"/>
              </a:ext>
            </a:extLst>
          </p:cNvPr>
          <p:cNvGrpSpPr/>
          <p:nvPr/>
        </p:nvGrpSpPr>
        <p:grpSpPr>
          <a:xfrm>
            <a:off x="5288902" y="7600330"/>
            <a:ext cx="4960395" cy="789447"/>
            <a:chOff x="5691974" y="2171140"/>
            <a:chExt cx="4960395" cy="789447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C1F22EB-EBD4-FE46-3038-ED363C2BCBED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Podemos viajar muito,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contanto que tenhas tempos para isso.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A41B61D-BC99-3121-6EB8-0D5D43772A97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1EB70B4B-08CA-BE7B-E5AC-194BCBFA7B94}"/>
              </a:ext>
            </a:extLst>
          </p:cNvPr>
          <p:cNvGrpSpPr/>
          <p:nvPr/>
        </p:nvGrpSpPr>
        <p:grpSpPr>
          <a:xfrm>
            <a:off x="5288902" y="8595239"/>
            <a:ext cx="5714211" cy="432792"/>
            <a:chOff x="5691974" y="2171140"/>
            <a:chExt cx="5714211" cy="432792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19E05593-64DB-B46C-9259-77D78C3B1FB5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Se eu for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, você irá também.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10660DA-E35B-9D49-C148-24B363447A81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D36ACA7-85E1-1BB9-7A49-F30586F4EEB3}"/>
              </a:ext>
            </a:extLst>
          </p:cNvPr>
          <p:cNvGrpSpPr/>
          <p:nvPr/>
        </p:nvGrpSpPr>
        <p:grpSpPr>
          <a:xfrm>
            <a:off x="5288902" y="9233492"/>
            <a:ext cx="5714211" cy="432792"/>
            <a:chOff x="5691974" y="2171140"/>
            <a:chExt cx="5714211" cy="432792"/>
          </a:xfrm>
        </p:grpSpPr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99B64CC0-7D18-A340-F0BD-2F5D89181BAA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Caso eu vá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, você irá também.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CD96082E-5401-0E18-2859-A416E3880784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39" name="TextBox 16">
            <a:extLst>
              <a:ext uri="{FF2B5EF4-FFF2-40B4-BE49-F238E27FC236}">
                <a16:creationId xmlns:a16="http://schemas.microsoft.com/office/drawing/2014/main" id="{1E806939-FB1D-5717-A13E-50752D0DC1D4}"/>
              </a:ext>
            </a:extLst>
          </p:cNvPr>
          <p:cNvSpPr txBox="1"/>
          <p:nvPr/>
        </p:nvSpPr>
        <p:spPr>
          <a:xfrm>
            <a:off x="-3993311" y="2563072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Finais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43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Finais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8953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58904" y="4884938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o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objetivo do fato enunciado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na oração principal. 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97545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sp>
        <p:nvSpPr>
          <p:cNvPr id="35" name="Rectangle: Rounded Corners 72">
            <a:extLst>
              <a:ext uri="{FF2B5EF4-FFF2-40B4-BE49-F238E27FC236}">
                <a16:creationId xmlns:a16="http://schemas.microsoft.com/office/drawing/2014/main" id="{A6CA2CBF-496C-3573-D74C-CA2326875ECA}"/>
              </a:ext>
            </a:extLst>
          </p:cNvPr>
          <p:cNvSpPr/>
          <p:nvPr/>
        </p:nvSpPr>
        <p:spPr>
          <a:xfrm>
            <a:off x="6495497" y="2652191"/>
            <a:ext cx="3366243" cy="20297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Para 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Para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fim de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DF805B2-8CA5-5BA2-442D-93D0210E42D9}"/>
              </a:ext>
            </a:extLst>
          </p:cNvPr>
          <p:cNvGrpSpPr/>
          <p:nvPr/>
        </p:nvGrpSpPr>
        <p:grpSpPr>
          <a:xfrm rot="21429468">
            <a:off x="6443426" y="2007731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1D45BCC-BEEB-A6B2-EF4B-4312E346BA3E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A3C86C61-A3F4-E02E-09D6-F65A49146B50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finais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983928CA-1B99-4E8F-9EBC-5FFFD66D4D08}"/>
              </a:ext>
            </a:extLst>
          </p:cNvPr>
          <p:cNvSpPr txBox="1"/>
          <p:nvPr/>
        </p:nvSpPr>
        <p:spPr>
          <a:xfrm>
            <a:off x="-4896296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Condicionais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5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Finais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8953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58904" y="4884938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o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objetivo do fato enunciado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na oração principal. 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97545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7DEFF49-B31E-A561-F37A-CB5ADFB073CC}"/>
              </a:ext>
            </a:extLst>
          </p:cNvPr>
          <p:cNvGrpSpPr/>
          <p:nvPr/>
        </p:nvGrpSpPr>
        <p:grpSpPr>
          <a:xfrm>
            <a:off x="5652602" y="2421809"/>
            <a:ext cx="4960395" cy="789447"/>
            <a:chOff x="5691974" y="2171140"/>
            <a:chExt cx="4960395" cy="789447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17C4EC5-1DFD-0D71-B5DA-E9FE691E3AF6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Devemos manter a calma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para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possamos ser aprovados.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8E442E1-D316-0BC4-E993-A28F57EF6CE3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D31A557-4857-8032-77E8-96A2B8920A89}"/>
              </a:ext>
            </a:extLst>
          </p:cNvPr>
          <p:cNvGrpSpPr/>
          <p:nvPr/>
        </p:nvGrpSpPr>
        <p:grpSpPr>
          <a:xfrm>
            <a:off x="5652602" y="3416717"/>
            <a:ext cx="5714211" cy="432792"/>
            <a:chOff x="5691974" y="2171140"/>
            <a:chExt cx="5714211" cy="432792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3AAD909-AB4E-88C5-0A8E-B0EA484FE703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Estudo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 fim de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possa ser aprovado.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8F2E4151-AB54-A673-7DF0-619002B07C88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7D0703E-B4B1-EE8D-654B-0076D79EE2A7}"/>
              </a:ext>
            </a:extLst>
          </p:cNvPr>
          <p:cNvGrpSpPr/>
          <p:nvPr/>
        </p:nvGrpSpPr>
        <p:grpSpPr>
          <a:xfrm>
            <a:off x="5652602" y="4054971"/>
            <a:ext cx="4726641" cy="789447"/>
            <a:chOff x="5691974" y="2171140"/>
            <a:chExt cx="4726641" cy="789447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4F74D3B-8F75-BBCB-155F-1242EF3748E7}"/>
                </a:ext>
              </a:extLst>
            </p:cNvPr>
            <p:cNvSpPr txBox="1"/>
            <p:nvPr/>
          </p:nvSpPr>
          <p:spPr>
            <a:xfrm>
              <a:off x="6264009" y="2171140"/>
              <a:ext cx="415460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Sabemos que precisamos disso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para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sermos aprovados.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2204B2E3-1DEE-43AA-B39F-C159157DC3B5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32" name="Rectangle: Rounded Corners 72">
            <a:extLst>
              <a:ext uri="{FF2B5EF4-FFF2-40B4-BE49-F238E27FC236}">
                <a16:creationId xmlns:a16="http://schemas.microsoft.com/office/drawing/2014/main" id="{C9692669-6E4A-2B78-C4A3-01421439B6AC}"/>
              </a:ext>
            </a:extLst>
          </p:cNvPr>
          <p:cNvSpPr/>
          <p:nvPr/>
        </p:nvSpPr>
        <p:spPr>
          <a:xfrm>
            <a:off x="6603074" y="8517809"/>
            <a:ext cx="3366243" cy="20297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Para 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Para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fim de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26CA35E-7D35-DC83-7F3C-9347B2518342}"/>
              </a:ext>
            </a:extLst>
          </p:cNvPr>
          <p:cNvGrpSpPr/>
          <p:nvPr/>
        </p:nvGrpSpPr>
        <p:grpSpPr>
          <a:xfrm rot="21429468">
            <a:off x="6551003" y="7873349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1D766EDD-B13A-2E9E-4B89-C5AA7AF17DA6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DB441E41-756D-7059-76B9-AD041AE23C33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finais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9F518723-413E-2B17-0012-1240D81C6CA0}"/>
              </a:ext>
            </a:extLst>
          </p:cNvPr>
          <p:cNvSpPr txBox="1"/>
          <p:nvPr/>
        </p:nvSpPr>
        <p:spPr>
          <a:xfrm>
            <a:off x="-4280421" y="243548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Causais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84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Causais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9940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60878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372043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causa da ação expressa pelo verbo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 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054796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sp>
        <p:nvSpPr>
          <p:cNvPr id="35" name="Rectangle: Rounded Corners 72">
            <a:extLst>
              <a:ext uri="{FF2B5EF4-FFF2-40B4-BE49-F238E27FC236}">
                <a16:creationId xmlns:a16="http://schemas.microsoft.com/office/drawing/2014/main" id="{A6CA2CBF-496C-3573-D74C-CA2326875ECA}"/>
              </a:ext>
            </a:extLst>
          </p:cNvPr>
          <p:cNvSpPr/>
          <p:nvPr/>
        </p:nvSpPr>
        <p:spPr>
          <a:xfrm>
            <a:off x="6495497" y="2652191"/>
            <a:ext cx="3366243" cy="20297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Pois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Já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Visto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Uma vez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 isso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Porquanto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DF805B2-8CA5-5BA2-442D-93D0210E42D9}"/>
              </a:ext>
            </a:extLst>
          </p:cNvPr>
          <p:cNvGrpSpPr/>
          <p:nvPr/>
        </p:nvGrpSpPr>
        <p:grpSpPr>
          <a:xfrm rot="21429468">
            <a:off x="6443426" y="2007731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1D45BCC-BEEB-A6B2-EF4B-4312E346BA3E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A3C86C61-A3F4-E02E-09D6-F65A49146B50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causais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B4CAB3B-E0CB-5856-2F0A-FE3F6829F47C}"/>
              </a:ext>
            </a:extLst>
          </p:cNvPr>
          <p:cNvGrpSpPr/>
          <p:nvPr/>
        </p:nvGrpSpPr>
        <p:grpSpPr>
          <a:xfrm>
            <a:off x="13410530" y="2257467"/>
            <a:ext cx="4960395" cy="789447"/>
            <a:chOff x="5691974" y="2171140"/>
            <a:chExt cx="4960395" cy="789447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BA0E9D4-246F-7804-82E6-0570AB300148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Devemos manter a calma para que possamos ser aprovados.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30E9479-9BA1-38DB-E39D-D3DAC7994AB7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C2836D7-E6ED-F470-67CD-94F6290313F6}"/>
              </a:ext>
            </a:extLst>
          </p:cNvPr>
          <p:cNvGrpSpPr/>
          <p:nvPr/>
        </p:nvGrpSpPr>
        <p:grpSpPr>
          <a:xfrm>
            <a:off x="13410530" y="3252375"/>
            <a:ext cx="5714211" cy="432792"/>
            <a:chOff x="5691974" y="2171140"/>
            <a:chExt cx="5714211" cy="432792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9DF6288-F2F9-F032-F8BA-EC727385CC68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Estudo a fim de que possa ser aprovado.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C822CAC-8205-4B0D-9441-A31AF595A79E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724B264-2E92-AD47-DC34-2B7A5A6D878B}"/>
              </a:ext>
            </a:extLst>
          </p:cNvPr>
          <p:cNvGrpSpPr/>
          <p:nvPr/>
        </p:nvGrpSpPr>
        <p:grpSpPr>
          <a:xfrm>
            <a:off x="13410530" y="3890629"/>
            <a:ext cx="4726641" cy="789447"/>
            <a:chOff x="5691974" y="2171140"/>
            <a:chExt cx="4726641" cy="789447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F98EC746-FF7F-213A-0062-6F3B036E885B}"/>
                </a:ext>
              </a:extLst>
            </p:cNvPr>
            <p:cNvSpPr txBox="1"/>
            <p:nvPr/>
          </p:nvSpPr>
          <p:spPr>
            <a:xfrm>
              <a:off x="6264009" y="2171140"/>
              <a:ext cx="415460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Sabemos que precisamos disso para sermos aprovados.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F24B3D4-0560-DFC2-7348-EACBA1D083A5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32" name="TextBox 16">
            <a:extLst>
              <a:ext uri="{FF2B5EF4-FFF2-40B4-BE49-F238E27FC236}">
                <a16:creationId xmlns:a16="http://schemas.microsoft.com/office/drawing/2014/main" id="{30F7E1CE-29D6-A755-6F6F-719F0BED9E54}"/>
              </a:ext>
            </a:extLst>
          </p:cNvPr>
          <p:cNvSpPr txBox="1"/>
          <p:nvPr/>
        </p:nvSpPr>
        <p:spPr>
          <a:xfrm>
            <a:off x="-4452322" y="2523104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Finais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5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Causais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69940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60878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372043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causa da ação expressa pelo verbo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 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054796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254ECE7-7D67-46C8-153D-9974521F9B1C}"/>
              </a:ext>
            </a:extLst>
          </p:cNvPr>
          <p:cNvGrpSpPr/>
          <p:nvPr/>
        </p:nvGrpSpPr>
        <p:grpSpPr>
          <a:xfrm>
            <a:off x="5652602" y="2421809"/>
            <a:ext cx="4960395" cy="789447"/>
            <a:chOff x="5691974" y="2171140"/>
            <a:chExt cx="4960395" cy="789447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349663B-57C9-B518-2CFA-DE445E176556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Como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se esforçaram o ano inteiro, foram aprovados.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AD39599-2465-2BA1-BB0B-AF80078C1FDB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7471A62-EA71-990B-A923-1935799DFB81}"/>
              </a:ext>
            </a:extLst>
          </p:cNvPr>
          <p:cNvGrpSpPr/>
          <p:nvPr/>
        </p:nvGrpSpPr>
        <p:grpSpPr>
          <a:xfrm>
            <a:off x="5652602" y="3416717"/>
            <a:ext cx="5714211" cy="432792"/>
            <a:chOff x="5691974" y="2171140"/>
            <a:chExt cx="5714211" cy="432792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4CA5A82-1942-74A2-2CCA-95CDC4C314F9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Já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fui aprovado no vestibular, posso viajar.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977DB0E0-1188-2C41-13CA-C9839262D333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025A7BC-603C-42D1-53DA-68DC317E1318}"/>
              </a:ext>
            </a:extLst>
          </p:cNvPr>
          <p:cNvGrpSpPr/>
          <p:nvPr/>
        </p:nvGrpSpPr>
        <p:grpSpPr>
          <a:xfrm>
            <a:off x="5652602" y="4054971"/>
            <a:ext cx="4726641" cy="789447"/>
            <a:chOff x="5691974" y="2171140"/>
            <a:chExt cx="4726641" cy="789447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22A94619-D2A5-90C2-9033-1D6587C603CE}"/>
                </a:ext>
              </a:extLst>
            </p:cNvPr>
            <p:cNvSpPr txBox="1"/>
            <p:nvPr/>
          </p:nvSpPr>
          <p:spPr>
            <a:xfrm>
              <a:off x="6264009" y="2171140"/>
              <a:ext cx="415460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Chorou,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pois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viu seu nome na lista dos aprovados.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D27C056-5143-3505-96C8-1D6B75E45D7B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32" name="Rectangle: Rounded Corners 72">
            <a:extLst>
              <a:ext uri="{FF2B5EF4-FFF2-40B4-BE49-F238E27FC236}">
                <a16:creationId xmlns:a16="http://schemas.microsoft.com/office/drawing/2014/main" id="{C7DB4B63-8FE3-8FFB-8873-BDBFFE3E3359}"/>
              </a:ext>
            </a:extLst>
          </p:cNvPr>
          <p:cNvSpPr/>
          <p:nvPr/>
        </p:nvSpPr>
        <p:spPr>
          <a:xfrm>
            <a:off x="6674791" y="8196724"/>
            <a:ext cx="3366243" cy="20297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Pois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Já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Visto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Uma vez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 isso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Porquanto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61BD64E-B17C-8F42-AB3D-247FA412CBF7}"/>
              </a:ext>
            </a:extLst>
          </p:cNvPr>
          <p:cNvGrpSpPr/>
          <p:nvPr/>
        </p:nvGrpSpPr>
        <p:grpSpPr>
          <a:xfrm rot="21429468">
            <a:off x="6622720" y="7552264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663C7C5F-F3F5-7832-E18F-AA531E4C8002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3D9485E2-B367-9E3A-8406-F5C09471C742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causais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14F5F3E9-BC6F-D828-570D-652660F17912}"/>
              </a:ext>
            </a:extLst>
          </p:cNvPr>
          <p:cNvSpPr txBox="1"/>
          <p:nvPr/>
        </p:nvSpPr>
        <p:spPr>
          <a:xfrm>
            <a:off x="-5448150" y="2499522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Consecutivas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02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Consecutivas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131368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683734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372043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consequência da ação expressa pelo verbo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0647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4884938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4" name="Rectangle: Rounded Corners 72">
            <a:extLst>
              <a:ext uri="{FF2B5EF4-FFF2-40B4-BE49-F238E27FC236}">
                <a16:creationId xmlns:a16="http://schemas.microsoft.com/office/drawing/2014/main" id="{A9DAD300-E78E-EDA5-0C39-E7F204DF0DA2}"/>
              </a:ext>
            </a:extLst>
          </p:cNvPr>
          <p:cNvSpPr/>
          <p:nvPr/>
        </p:nvSpPr>
        <p:spPr>
          <a:xfrm>
            <a:off x="6495497" y="2652190"/>
            <a:ext cx="3532932" cy="2232748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tal...que, tamanho...que tanto...que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 forma que de modo que de maneira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 sorte que</a:t>
            </a:r>
          </a:p>
          <a:p>
            <a:pPr>
              <a:lnSpc>
                <a:spcPct val="130000"/>
              </a:lnSpc>
            </a:pP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4FED392-7555-9888-8058-953EAE08D7FF}"/>
              </a:ext>
            </a:extLst>
          </p:cNvPr>
          <p:cNvGrpSpPr/>
          <p:nvPr/>
        </p:nvGrpSpPr>
        <p:grpSpPr>
          <a:xfrm rot="21429468">
            <a:off x="6441403" y="1926194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219B4FAF-5D91-0FCB-1F8A-0401678C2C66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84435F1-94F4-E8CA-5CD4-ED030A305D1A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consecutivas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DD25087-B548-F2A2-778F-5E709EFFF405}"/>
              </a:ext>
            </a:extLst>
          </p:cNvPr>
          <p:cNvGrpSpPr/>
          <p:nvPr/>
        </p:nvGrpSpPr>
        <p:grpSpPr>
          <a:xfrm>
            <a:off x="13363247" y="2507541"/>
            <a:ext cx="4960395" cy="789447"/>
            <a:chOff x="5691974" y="2171140"/>
            <a:chExt cx="4960395" cy="789447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18DC915-A6D0-F4B7-8C00-BF0E9CE8C604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Como se esforçaram o ano inteiro, foram aprovados.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87275E9-96E5-6009-9832-23AADADA887F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8C2433B-63E4-732F-2087-271E002FD27D}"/>
              </a:ext>
            </a:extLst>
          </p:cNvPr>
          <p:cNvGrpSpPr/>
          <p:nvPr/>
        </p:nvGrpSpPr>
        <p:grpSpPr>
          <a:xfrm>
            <a:off x="13363247" y="3502449"/>
            <a:ext cx="5714211" cy="432792"/>
            <a:chOff x="5691974" y="2171140"/>
            <a:chExt cx="5714211" cy="432792"/>
          </a:xfrm>
        </p:grpSpPr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A9C65767-55D8-860E-649E-FCD7C38FF124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Já que fui aprovado no vestibular, posso viajar.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6BBE2B0-025B-EC90-CC40-3D64DDA7378B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2F1D8BC5-CE60-C644-F08B-D8B0DF6892C5}"/>
              </a:ext>
            </a:extLst>
          </p:cNvPr>
          <p:cNvGrpSpPr/>
          <p:nvPr/>
        </p:nvGrpSpPr>
        <p:grpSpPr>
          <a:xfrm>
            <a:off x="13363247" y="4140703"/>
            <a:ext cx="4726641" cy="789447"/>
            <a:chOff x="5691974" y="2171140"/>
            <a:chExt cx="4726641" cy="789447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3B6FF94-1B73-1CBA-EFC5-45A789A0F79D}"/>
                </a:ext>
              </a:extLst>
            </p:cNvPr>
            <p:cNvSpPr txBox="1"/>
            <p:nvPr/>
          </p:nvSpPr>
          <p:spPr>
            <a:xfrm>
              <a:off x="6264009" y="2171140"/>
              <a:ext cx="415460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Chorou, pois viu seu nome na lista dos aprovados.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EFEC067F-CA85-A049-B4EC-ECB3A65FBC23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42" name="TextBox 16">
            <a:extLst>
              <a:ext uri="{FF2B5EF4-FFF2-40B4-BE49-F238E27FC236}">
                <a16:creationId xmlns:a16="http://schemas.microsoft.com/office/drawing/2014/main" id="{6EA8302F-15A6-AC5E-0976-5B07D909B45B}"/>
              </a:ext>
            </a:extLst>
          </p:cNvPr>
          <p:cNvSpPr txBox="1"/>
          <p:nvPr/>
        </p:nvSpPr>
        <p:spPr>
          <a:xfrm>
            <a:off x="-3573836" y="2405473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Causais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998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Consecutivas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131368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33627"/>
            <a:ext cx="384143" cy="38414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683734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372043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Indicam a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consequência da ação expressa pelo verbo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da oração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0647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4884938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254ECE7-7D67-46C8-153D-9974521F9B1C}"/>
              </a:ext>
            </a:extLst>
          </p:cNvPr>
          <p:cNvGrpSpPr/>
          <p:nvPr/>
        </p:nvGrpSpPr>
        <p:grpSpPr>
          <a:xfrm>
            <a:off x="5652602" y="2421809"/>
            <a:ext cx="4960395" cy="789447"/>
            <a:chOff x="5691974" y="2171140"/>
            <a:chExt cx="4960395" cy="789447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349663B-57C9-B518-2CFA-DE445E176556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Confiaram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tanto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em si mesmos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foram aprovados.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AD39599-2465-2BA1-BB0B-AF80078C1FDB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7471A62-EA71-990B-A923-1935799DFB81}"/>
              </a:ext>
            </a:extLst>
          </p:cNvPr>
          <p:cNvGrpSpPr/>
          <p:nvPr/>
        </p:nvGrpSpPr>
        <p:grpSpPr>
          <a:xfrm>
            <a:off x="5652602" y="3416717"/>
            <a:ext cx="5714211" cy="432792"/>
            <a:chOff x="5691974" y="2171140"/>
            <a:chExt cx="5714211" cy="432792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4CA5A82-1942-74A2-2CCA-95CDC4C314F9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Estudei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de modo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passei.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977DB0E0-1188-2C41-13CA-C9839262D333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025A7BC-603C-42D1-53DA-68DC317E1318}"/>
              </a:ext>
            </a:extLst>
          </p:cNvPr>
          <p:cNvGrpSpPr/>
          <p:nvPr/>
        </p:nvGrpSpPr>
        <p:grpSpPr>
          <a:xfrm>
            <a:off x="5652602" y="4054971"/>
            <a:ext cx="4726641" cy="789447"/>
            <a:chOff x="5691974" y="2171140"/>
            <a:chExt cx="4726641" cy="789447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22A94619-D2A5-90C2-9033-1D6587C603CE}"/>
                </a:ext>
              </a:extLst>
            </p:cNvPr>
            <p:cNvSpPr txBox="1"/>
            <p:nvPr/>
          </p:nvSpPr>
          <p:spPr>
            <a:xfrm>
              <a:off x="6264009" y="2171140"/>
              <a:ext cx="415460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Aprovou o texto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de forma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resolveu publicá-lo.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D27C056-5143-3505-96C8-1D6B75E45D7B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14" name="Rectangle: Rounded Corners 72">
            <a:extLst>
              <a:ext uri="{FF2B5EF4-FFF2-40B4-BE49-F238E27FC236}">
                <a16:creationId xmlns:a16="http://schemas.microsoft.com/office/drawing/2014/main" id="{AAE6952B-29D2-69A9-3AFE-A2F2CB5AA409}"/>
              </a:ext>
            </a:extLst>
          </p:cNvPr>
          <p:cNvSpPr/>
          <p:nvPr/>
        </p:nvSpPr>
        <p:spPr>
          <a:xfrm>
            <a:off x="6224636" y="7900646"/>
            <a:ext cx="3532932" cy="2232748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tal...que, tamanho...que tanto...que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 forma que de modo que de maneira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 sorte que</a:t>
            </a:r>
          </a:p>
          <a:p>
            <a:pPr>
              <a:lnSpc>
                <a:spcPct val="130000"/>
              </a:lnSpc>
            </a:pP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4CDF53F-1C0D-E299-18A9-0ACFED15B73C}"/>
              </a:ext>
            </a:extLst>
          </p:cNvPr>
          <p:cNvGrpSpPr/>
          <p:nvPr/>
        </p:nvGrpSpPr>
        <p:grpSpPr>
          <a:xfrm rot="21429468">
            <a:off x="6170542" y="7174650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71B15BDD-85EE-C698-E9B4-616336D10CB2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88BCDAE4-AF9A-391B-7176-DD305FF5951F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consecutivas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33" name="TextBox 16">
            <a:extLst>
              <a:ext uri="{FF2B5EF4-FFF2-40B4-BE49-F238E27FC236}">
                <a16:creationId xmlns:a16="http://schemas.microsoft.com/office/drawing/2014/main" id="{49E1E119-2FA9-45BA-78C3-5E6D06117E7A}"/>
              </a:ext>
            </a:extLst>
          </p:cNvPr>
          <p:cNvSpPr txBox="1"/>
          <p:nvPr/>
        </p:nvSpPr>
        <p:spPr>
          <a:xfrm>
            <a:off x="-5019437" y="2407427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Conformativas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79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3">
            <a:extLst>
              <a:ext uri="{FF2B5EF4-FFF2-40B4-BE49-F238E27FC236}">
                <a16:creationId xmlns:a16="http://schemas.microsoft.com/office/drawing/2014/main" id="{EFFB3B2F-8657-AD60-0CC7-E87B5C06B3EC}"/>
              </a:ext>
            </a:extLst>
          </p:cNvPr>
          <p:cNvSpPr/>
          <p:nvPr/>
        </p:nvSpPr>
        <p:spPr>
          <a:xfrm>
            <a:off x="2019300" y="2648143"/>
            <a:ext cx="53676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4" name="Rectangle 3">
            <a:extLst>
              <a:ext uri="{FF2B5EF4-FFF2-40B4-BE49-F238E27FC236}">
                <a16:creationId xmlns:a16="http://schemas.microsoft.com/office/drawing/2014/main" id="{1E958B51-6B18-3426-6FE0-2E8BA0FB52EB}"/>
              </a:ext>
            </a:extLst>
          </p:cNvPr>
          <p:cNvSpPr/>
          <p:nvPr/>
        </p:nvSpPr>
        <p:spPr>
          <a:xfrm>
            <a:off x="3913615" y="2673039"/>
            <a:ext cx="53676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4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58" name="Agrupar 157">
            <a:extLst>
              <a:ext uri="{FF2B5EF4-FFF2-40B4-BE49-F238E27FC236}">
                <a16:creationId xmlns:a16="http://schemas.microsoft.com/office/drawing/2014/main" id="{C8B69F5B-9C66-0568-111B-CC5C2DC5B863}"/>
              </a:ext>
            </a:extLst>
          </p:cNvPr>
          <p:cNvGrpSpPr/>
          <p:nvPr/>
        </p:nvGrpSpPr>
        <p:grpSpPr>
          <a:xfrm>
            <a:off x="6246050" y="717751"/>
            <a:ext cx="9482107" cy="5585078"/>
            <a:chOff x="6624433" y="717751"/>
            <a:chExt cx="9103724" cy="5362206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2C81C86-2D25-2BFE-F7F0-A5477221CE59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3DE1AA4-8776-D5B7-3D84-23286429E22E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7F62317-7BE0-CA8F-EBF1-5D1BE2E621FD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E5C65ED-80EB-105F-B093-9C30CB109E5A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035E9A2D-2CA1-774B-B0CF-E76205EFCD21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AF235FE-A813-3141-DF2B-E931491E3D3E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35181830-1BEE-3467-6F04-568259DB38E9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4F7E12D-1F49-BF98-1D9A-56C7C82110B4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050B8ADD-2843-DEF1-A482-1168551FC910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4E09B2C9-BA26-EC84-5722-15BCAA0F787D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670D585-B32A-654F-1F74-F9E9FD8933C6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94A58232-6F03-24C8-D8B9-8F984DD0E453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AA672BED-D1BB-5B77-6624-98055EF7153D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F0787B9-B908-2931-932E-1DA54B826C22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7A4851B-D15C-480F-2B99-8F07EFE595B1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28AA97D-524B-1EAC-12DC-16A009423CFE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12C383AF-FC36-7D01-7873-0AC33083F7DE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2426011-2885-013E-5572-A5719D3CE64C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61326226-62EB-0304-0D4B-7FF0F0547F42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2436044-5227-AC71-0640-DC52B80D9594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EDF096D-380F-387E-35B6-B909542B4A7F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68933BB-F741-5743-76A5-116227DBE7E2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C1745FC-2799-39FC-CB54-153D7A12226F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05196A6F-7603-4885-6B13-B970AC4C1E02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9EAC0104-7397-ED9C-DB39-9611107E46DC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25315BD5-94FC-1A23-3BE7-2E3EC18C1B90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6887F916-4FD7-1E4C-1E4E-62E53C0C810F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2FC25B6-6165-41DE-4580-FA03AEFDE5A7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505F3E31-0FBE-8E9E-C3C1-E5115FD7028A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21A0390D-3354-1D4D-4C21-ABC51014B124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4FEEF419-2DBA-9B3D-86AC-C9977010009D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CCC918DB-B8BD-6164-6703-DB218D61B4EA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563EE04D-7D35-887D-A1EB-29FFB2394FFD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DD651D9-466A-D617-C5CF-A1BF119FD650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3E56564A-D486-FD42-1C1C-FB70980DE6AF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F3C3C048-FDCB-D790-31CA-A865433F8510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CFFF583E-0657-E80A-E969-0A909323A60A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3C84902C-EAD9-05E7-882D-A4EEF41F17E5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6999E826-99D7-6A83-3911-28AFA8751F87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1DAAE743-EEF9-981F-A22A-E1434EADB579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A24857FA-C90F-08BA-FFAF-27953B3DB541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42D8DAA2-C220-6994-8B5E-5407B5939A09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E0FCA300-562A-F461-C0AE-DEF12B9F0607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F4DC87BE-1325-A1AA-8958-6C5CEE7893B0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B54BC131-97F5-7741-5743-96968525BC8F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5BD47890-4335-0FE7-5414-E836D8F155F6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B560E1C6-0F76-BD86-7A6E-0945D9BAA4D3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CC935957-DCB9-1B1D-FDEF-C69183A027C9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59E7490B-756B-19D4-6B63-7F00536091C9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F7AB7BDE-5B8B-607C-D010-E65877DCF6B2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8CD66107-A382-2C4F-49BE-B7BFAA1E164C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405D4809-3A32-92C3-A213-F8ED7361F9E8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031399FA-163C-2983-2E89-D4D15728C4EF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7CC936C7-E4AA-87A3-662B-02C0772AF0CF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71CE18FD-AC00-7006-D190-3ECC5AB8B8F6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EF53F9FA-E98D-4EEA-0708-DC996FAFB236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F5147F0-E6FB-3CF1-A74F-EF55682EE17C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BDF5EA67-971D-8B85-0217-8C737796AFE0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7AE1825-4EBB-1A4A-7B11-E643DAB4B924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25BAFE0-7EA6-6EDE-2F55-F717BDE05B7F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F8318B0-EBE8-F6A8-F7DC-98ECFFCEF3A7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D9FF165F-73A8-AECD-B92B-0E9A89B9AC0B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D973F78F-24EA-1B5A-446C-173F67D194C3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15" name="Rectangle 3">
            <a:extLst>
              <a:ext uri="{FF2B5EF4-FFF2-40B4-BE49-F238E27FC236}">
                <a16:creationId xmlns:a16="http://schemas.microsoft.com/office/drawing/2014/main" id="{CD2E77E2-08C7-4A98-8565-7B7D0069A39E}"/>
              </a:ext>
            </a:extLst>
          </p:cNvPr>
          <p:cNvSpPr/>
          <p:nvPr/>
        </p:nvSpPr>
        <p:spPr>
          <a:xfrm>
            <a:off x="1347318" y="1711321"/>
            <a:ext cx="5367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 err="1">
                <a:solidFill>
                  <a:srgbClr val="021F68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Período</a:t>
            </a:r>
            <a:endParaRPr lang="en-US" sz="6000" b="1" dirty="0">
              <a:solidFill>
                <a:srgbClr val="021F68"/>
              </a:solidFill>
              <a:latin typeface="Causten Bold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30">
            <a:extLst>
              <a:ext uri="{FF2B5EF4-FFF2-40B4-BE49-F238E27FC236}">
                <a16:creationId xmlns:a16="http://schemas.microsoft.com/office/drawing/2014/main" id="{6DCB9469-165D-1092-3CCA-98F9E4D0E7FC}"/>
              </a:ext>
            </a:extLst>
          </p:cNvPr>
          <p:cNvSpPr/>
          <p:nvPr/>
        </p:nvSpPr>
        <p:spPr>
          <a:xfrm>
            <a:off x="1547657" y="1599682"/>
            <a:ext cx="89555" cy="89555"/>
          </a:xfrm>
          <a:prstGeom prst="roundRect">
            <a:avLst/>
          </a:prstGeom>
          <a:solidFill>
            <a:srgbClr val="01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29" name="Rectangle: Rounded Corners 131">
            <a:extLst>
              <a:ext uri="{FF2B5EF4-FFF2-40B4-BE49-F238E27FC236}">
                <a16:creationId xmlns:a16="http://schemas.microsoft.com/office/drawing/2014/main" id="{4C4FCF0C-F891-7164-59E9-4C43DCDD73D1}"/>
              </a:ext>
            </a:extLst>
          </p:cNvPr>
          <p:cNvSpPr/>
          <p:nvPr/>
        </p:nvSpPr>
        <p:spPr>
          <a:xfrm>
            <a:off x="1784919" y="1599682"/>
            <a:ext cx="89555" cy="89555"/>
          </a:xfrm>
          <a:prstGeom prst="roundRect">
            <a:avLst/>
          </a:prstGeom>
          <a:solidFill>
            <a:srgbClr val="024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30" name="Rectangle: Rounded Corners 132">
            <a:extLst>
              <a:ext uri="{FF2B5EF4-FFF2-40B4-BE49-F238E27FC236}">
                <a16:creationId xmlns:a16="http://schemas.microsoft.com/office/drawing/2014/main" id="{92F496AD-5148-2EB0-C5D4-BCDE52E7E884}"/>
              </a:ext>
            </a:extLst>
          </p:cNvPr>
          <p:cNvSpPr/>
          <p:nvPr/>
        </p:nvSpPr>
        <p:spPr>
          <a:xfrm>
            <a:off x="2022180" y="1599682"/>
            <a:ext cx="89555" cy="89555"/>
          </a:xfrm>
          <a:prstGeom prst="roundRect">
            <a:avLst/>
          </a:prstGeom>
          <a:solidFill>
            <a:srgbClr val="014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91F60AC3-602F-157E-BE03-864CC025C2C9}"/>
              </a:ext>
            </a:extLst>
          </p:cNvPr>
          <p:cNvSpPr/>
          <p:nvPr/>
        </p:nvSpPr>
        <p:spPr>
          <a:xfrm>
            <a:off x="1501937" y="2248362"/>
            <a:ext cx="4104000" cy="239481"/>
          </a:xfrm>
          <a:prstGeom prst="rect">
            <a:avLst/>
          </a:prstGeom>
          <a:solidFill>
            <a:srgbClr val="02418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134" name="Oval 28">
            <a:extLst>
              <a:ext uri="{FF2B5EF4-FFF2-40B4-BE49-F238E27FC236}">
                <a16:creationId xmlns:a16="http://schemas.microsoft.com/office/drawing/2014/main" id="{72E53C77-83FD-B5AC-16E6-17ED11997A14}"/>
              </a:ext>
            </a:extLst>
          </p:cNvPr>
          <p:cNvSpPr/>
          <p:nvPr/>
        </p:nvSpPr>
        <p:spPr>
          <a:xfrm>
            <a:off x="1796262" y="2565216"/>
            <a:ext cx="238367" cy="238367"/>
          </a:xfrm>
          <a:prstGeom prst="ellipse">
            <a:avLst/>
          </a:prstGeom>
          <a:solidFill>
            <a:schemeClr val="bg1">
              <a:lumMod val="95000"/>
            </a:schemeClr>
          </a:solidFill>
          <a:ln w="88900">
            <a:solidFill>
              <a:srgbClr val="024186">
                <a:alpha val="50000"/>
              </a:srgbClr>
            </a:solidFill>
          </a:ln>
          <a:effectLst>
            <a:outerShdw blurRad="673100" dist="381000" dir="5400000" sx="90000" sy="9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135" name="Conector: Angulado 134">
            <a:extLst>
              <a:ext uri="{FF2B5EF4-FFF2-40B4-BE49-F238E27FC236}">
                <a16:creationId xmlns:a16="http://schemas.microsoft.com/office/drawing/2014/main" id="{04FEEDE6-7538-61A4-7CD1-202E8A7DD7CB}"/>
              </a:ext>
            </a:extLst>
          </p:cNvPr>
          <p:cNvCxnSpPr>
            <a:cxnSpLocks/>
            <a:stCxn id="134" idx="4"/>
            <a:endCxn id="143" idx="0"/>
          </p:cNvCxnSpPr>
          <p:nvPr/>
        </p:nvCxnSpPr>
        <p:spPr>
          <a:xfrm rot="16200000" flipH="1">
            <a:off x="2990545" y="1728483"/>
            <a:ext cx="365070" cy="2515269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02468F"/>
            </a:solidFill>
            <a:prstDash val="dash"/>
            <a:miter/>
          </a:ln>
        </p:spPr>
      </p:cxnSp>
      <p:sp>
        <p:nvSpPr>
          <p:cNvPr id="143" name="Rectangle: Rounded Corners 72">
            <a:extLst>
              <a:ext uri="{FF2B5EF4-FFF2-40B4-BE49-F238E27FC236}">
                <a16:creationId xmlns:a16="http://schemas.microsoft.com/office/drawing/2014/main" id="{F8B99DA7-ECE8-7CD5-EDB1-A7727F1E21CC}"/>
              </a:ext>
            </a:extLst>
          </p:cNvPr>
          <p:cNvSpPr/>
          <p:nvPr/>
        </p:nvSpPr>
        <p:spPr>
          <a:xfrm>
            <a:off x="1726519" y="3168653"/>
            <a:ext cx="5408392" cy="817843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4413E36B-B93E-0F59-758D-BD8224C9D5DA}"/>
              </a:ext>
            </a:extLst>
          </p:cNvPr>
          <p:cNvSpPr txBox="1"/>
          <p:nvPr/>
        </p:nvSpPr>
        <p:spPr>
          <a:xfrm>
            <a:off x="1784919" y="3302919"/>
            <a:ext cx="5210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21F68"/>
                </a:solidFill>
                <a:latin typeface="Avenir Next LT Pro" panose="020B0504020202020204" pitchFamily="34" charset="0"/>
              </a:rPr>
              <a:t>Constituído por uma ou mais orações</a:t>
            </a:r>
          </a:p>
        </p:txBody>
      </p:sp>
      <p:sp>
        <p:nvSpPr>
          <p:cNvPr id="90" name="Rectangle: Rounded Corners 72">
            <a:extLst>
              <a:ext uri="{FF2B5EF4-FFF2-40B4-BE49-F238E27FC236}">
                <a16:creationId xmlns:a16="http://schemas.microsoft.com/office/drawing/2014/main" id="{A0D7C6E5-D270-D444-AE51-282FBD4E5A7F}"/>
              </a:ext>
            </a:extLst>
          </p:cNvPr>
          <p:cNvSpPr/>
          <p:nvPr/>
        </p:nvSpPr>
        <p:spPr>
          <a:xfrm>
            <a:off x="7614134" y="2171870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Período simples</a:t>
            </a:r>
          </a:p>
        </p:txBody>
      </p:sp>
      <p:sp>
        <p:nvSpPr>
          <p:cNvPr id="89" name="Rectangle: Rounded Corners 72">
            <a:extLst>
              <a:ext uri="{FF2B5EF4-FFF2-40B4-BE49-F238E27FC236}">
                <a16:creationId xmlns:a16="http://schemas.microsoft.com/office/drawing/2014/main" id="{19B67217-5195-1510-DAF8-5229DEB78E2A}"/>
              </a:ext>
            </a:extLst>
          </p:cNvPr>
          <p:cNvSpPr/>
          <p:nvPr/>
        </p:nvSpPr>
        <p:spPr>
          <a:xfrm>
            <a:off x="7609961" y="3302919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Período composto</a:t>
            </a:r>
          </a:p>
        </p:txBody>
      </p:sp>
      <p:pic>
        <p:nvPicPr>
          <p:cNvPr id="3" name="Free Video Library _ Free Background Video _ Alphabets Background Animation">
            <a:hlinkClick r:id="" action="ppaction://media"/>
            <a:extLst>
              <a:ext uri="{FF2B5EF4-FFF2-40B4-BE49-F238E27FC236}">
                <a16:creationId xmlns:a16="http://schemas.microsoft.com/office/drawing/2014/main" id="{B352C050-A8BF-D6CC-CD84-AF2BA014AE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1" end="278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753600"/>
            <a:ext cx="12192000" cy="6858000"/>
          </a:xfrm>
          <a:prstGeom prst="rect">
            <a:avLst/>
          </a:prstGeom>
        </p:spPr>
      </p:pic>
      <p:sp>
        <p:nvSpPr>
          <p:cNvPr id="4" name="Circle: Hollow 28">
            <a:extLst>
              <a:ext uri="{FF2B5EF4-FFF2-40B4-BE49-F238E27FC236}">
                <a16:creationId xmlns:a16="http://schemas.microsoft.com/office/drawing/2014/main" id="{647E0F66-406C-AAB9-12C9-1FF72ED14D59}"/>
              </a:ext>
            </a:extLst>
          </p:cNvPr>
          <p:cNvSpPr/>
          <p:nvPr/>
        </p:nvSpPr>
        <p:spPr>
          <a:xfrm>
            <a:off x="1892174" y="-10021549"/>
            <a:ext cx="7368122" cy="7540982"/>
          </a:xfrm>
          <a:prstGeom prst="donut">
            <a:avLst>
              <a:gd name="adj" fmla="val 10004"/>
            </a:avLst>
          </a:prstGeom>
          <a:gradFill flip="none" rotWithShape="1">
            <a:gsLst>
              <a:gs pos="47000">
                <a:srgbClr val="1C87FC"/>
              </a:gs>
              <a:gs pos="72000">
                <a:srgbClr val="02448B">
                  <a:alpha val="1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139700">
              <a:srgbClr val="FFE943">
                <a:alpha val="6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Circle: Hollow 7">
            <a:extLst>
              <a:ext uri="{FF2B5EF4-FFF2-40B4-BE49-F238E27FC236}">
                <a16:creationId xmlns:a16="http://schemas.microsoft.com/office/drawing/2014/main" id="{0494A18F-E68B-C695-F720-B2DBC02CB53C}"/>
              </a:ext>
            </a:extLst>
          </p:cNvPr>
          <p:cNvSpPr/>
          <p:nvPr/>
        </p:nvSpPr>
        <p:spPr>
          <a:xfrm>
            <a:off x="2919005" y="-10184010"/>
            <a:ext cx="7368122" cy="7540982"/>
          </a:xfrm>
          <a:prstGeom prst="donut">
            <a:avLst>
              <a:gd name="adj" fmla="val 10004"/>
            </a:avLst>
          </a:prstGeom>
          <a:gradFill flip="none" rotWithShape="1">
            <a:gsLst>
              <a:gs pos="47000">
                <a:srgbClr val="1C87FC"/>
              </a:gs>
              <a:gs pos="72000">
                <a:srgbClr val="02448B">
                  <a:alpha val="1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139700">
              <a:srgbClr val="FFE943">
                <a:alpha val="6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Circle: Hollow 27">
            <a:extLst>
              <a:ext uri="{FF2B5EF4-FFF2-40B4-BE49-F238E27FC236}">
                <a16:creationId xmlns:a16="http://schemas.microsoft.com/office/drawing/2014/main" id="{AF187CA7-5B00-D5AC-B5C1-ECC11E402557}"/>
              </a:ext>
            </a:extLst>
          </p:cNvPr>
          <p:cNvSpPr/>
          <p:nvPr/>
        </p:nvSpPr>
        <p:spPr>
          <a:xfrm>
            <a:off x="2296420" y="-10036907"/>
            <a:ext cx="7368122" cy="7540982"/>
          </a:xfrm>
          <a:prstGeom prst="donut">
            <a:avLst>
              <a:gd name="adj" fmla="val 10004"/>
            </a:avLst>
          </a:prstGeom>
          <a:gradFill flip="none" rotWithShape="1">
            <a:gsLst>
              <a:gs pos="47000">
                <a:srgbClr val="1C87FC"/>
              </a:gs>
              <a:gs pos="72000">
                <a:srgbClr val="02448B">
                  <a:alpha val="1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139700">
              <a:srgbClr val="FFE943">
                <a:alpha val="6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44D34DD-674F-1A96-27C1-ED90CEDAF907}"/>
              </a:ext>
            </a:extLst>
          </p:cNvPr>
          <p:cNvSpPr/>
          <p:nvPr/>
        </p:nvSpPr>
        <p:spPr>
          <a:xfrm>
            <a:off x="0" y="-9768958"/>
            <a:ext cx="12192000" cy="6873357"/>
          </a:xfrm>
          <a:prstGeom prst="rect">
            <a:avLst/>
          </a:prstGeom>
          <a:gradFill>
            <a:gsLst>
              <a:gs pos="30000">
                <a:srgbClr val="021F68">
                  <a:alpha val="80000"/>
                </a:srgbClr>
              </a:gs>
              <a:gs pos="80000">
                <a:srgbClr val="0116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30C21856-E883-BFA4-B65C-298EB8FC6D00}"/>
              </a:ext>
            </a:extLst>
          </p:cNvPr>
          <p:cNvSpPr/>
          <p:nvPr/>
        </p:nvSpPr>
        <p:spPr>
          <a:xfrm>
            <a:off x="-758848" y="-8842192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7913CEEB-8A1A-82C1-16EA-D1176D7F29BE}"/>
              </a:ext>
            </a:extLst>
          </p:cNvPr>
          <p:cNvSpPr/>
          <p:nvPr/>
        </p:nvSpPr>
        <p:spPr>
          <a:xfrm>
            <a:off x="9905846" y="-8689975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541E8E5-8559-DB63-AEDB-242201E47C83}"/>
              </a:ext>
            </a:extLst>
          </p:cNvPr>
          <p:cNvSpPr/>
          <p:nvPr/>
        </p:nvSpPr>
        <p:spPr>
          <a:xfrm>
            <a:off x="0" y="-9753600"/>
            <a:ext cx="12192000" cy="6858000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2A3DCE9-7901-3ABB-4DB4-993A3A9FE856}"/>
              </a:ext>
            </a:extLst>
          </p:cNvPr>
          <p:cNvSpPr txBox="1"/>
          <p:nvPr/>
        </p:nvSpPr>
        <p:spPr>
          <a:xfrm>
            <a:off x="2774416" y="-7552872"/>
            <a:ext cx="6643168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1" spc="-150">
                <a:solidFill>
                  <a:schemeClr val="bg1"/>
                </a:solidFill>
                <a:effectLst>
                  <a:outerShdw blurRad="304800" dist="76200" dir="5400000" algn="ctr" rotWithShape="0">
                    <a:schemeClr val="tx1">
                      <a:alpha val="60000"/>
                    </a:schemeClr>
                  </a:outerShdw>
                </a:effectLst>
                <a:latin typeface="Heebo" pitchFamily="2" charset="-79"/>
                <a:ea typeface="Zen Antique" pitchFamily="2" charset="-128"/>
                <a:cs typeface="Heebo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>
                <a:effectLst/>
                <a:latin typeface="Causten Bold" panose="00000800000000000000" pitchFamily="50" charset="0"/>
              </a:rPr>
              <a:t>Orações</a:t>
            </a:r>
            <a:r>
              <a:rPr lang="en-US" b="0" dirty="0">
                <a:effectLst/>
                <a:latin typeface="Causten Bold" panose="00000800000000000000" pitchFamily="50" charset="0"/>
              </a:rPr>
              <a:t> </a:t>
            </a:r>
            <a:r>
              <a:rPr lang="en-US" b="0" dirty="0" err="1">
                <a:effectLst/>
                <a:latin typeface="Causten Bold" panose="00000800000000000000" pitchFamily="50" charset="0"/>
              </a:rPr>
              <a:t>Coordenadas</a:t>
            </a:r>
            <a:endParaRPr kumimoji="0" lang="en-US" b="0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Causten Bold" panose="00000800000000000000" pitchFamily="50" charset="0"/>
            </a:endParaRP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91D9CF11-45A8-0DE5-DD12-5BD57C3A21F1}"/>
              </a:ext>
            </a:extLst>
          </p:cNvPr>
          <p:cNvSpPr/>
          <p:nvPr/>
        </p:nvSpPr>
        <p:spPr>
          <a:xfrm>
            <a:off x="4799299" y="-5350157"/>
            <a:ext cx="2593401" cy="41433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448B">
                  <a:alpha val="59000"/>
                </a:srgbClr>
              </a:gs>
              <a:gs pos="100000">
                <a:srgbClr val="02448B"/>
              </a:gs>
            </a:gsLst>
            <a:lin ang="2700000" scaled="1"/>
          </a:gradFill>
          <a:ln>
            <a:noFill/>
          </a:ln>
          <a:effectLst>
            <a:outerShdw blurRad="762000" dist="228600" dir="2700000" sx="95000" sy="95000" algn="tl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Português</a:t>
            </a:r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F49BA706-A905-77D3-65E2-F4E119E80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47" y="-4343400"/>
            <a:ext cx="2803306" cy="93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1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2923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86667" decel="13333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03893 -4.81481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86667" decel="13333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-0.01953 -4.81481E-6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86667" decel="13333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3893 -4.81481E-6 " pathEditMode="relative" rAng="0" ptsTypes="AA">
                                      <p:cBhvr>
                                        <p:cTn id="37" dur="7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3" grpId="0"/>
      <p:bldP spid="174" grpId="0"/>
      <p:bldP spid="115" grpId="0"/>
      <p:bldP spid="115" grpId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3" grpId="0" animBg="1"/>
      <p:bldP spid="134" grpId="0" animBg="1"/>
      <p:bldP spid="134" grpId="1" animBg="1"/>
      <p:bldP spid="143" grpId="0" animBg="1"/>
      <p:bldP spid="151" grpId="0"/>
      <p:bldP spid="90" grpId="0" animBg="1"/>
      <p:bldP spid="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Conformativas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297161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4884937"/>
            <a:ext cx="632833" cy="632833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766630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372043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conformidade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em relação à oração principal. 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0647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4" name="Rectangle: Rounded Corners 72">
            <a:extLst>
              <a:ext uri="{FF2B5EF4-FFF2-40B4-BE49-F238E27FC236}">
                <a16:creationId xmlns:a16="http://schemas.microsoft.com/office/drawing/2014/main" id="{A9DAD300-E78E-EDA5-0C39-E7F204DF0DA2}"/>
              </a:ext>
            </a:extLst>
          </p:cNvPr>
          <p:cNvSpPr/>
          <p:nvPr/>
        </p:nvSpPr>
        <p:spPr>
          <a:xfrm>
            <a:off x="6495497" y="2652191"/>
            <a:ext cx="3532932" cy="1513362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Conforme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Segundo</a:t>
            </a:r>
          </a:p>
          <a:p>
            <a:pPr>
              <a:lnSpc>
                <a:spcPct val="130000"/>
              </a:lnSpc>
            </a:pPr>
            <a:endParaRPr lang="pt-BR" sz="1600" b="1" dirty="0">
              <a:solidFill>
                <a:srgbClr val="004AAD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Consoante 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 acordo com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4FED392-7555-9888-8058-953EAE08D7FF}"/>
              </a:ext>
            </a:extLst>
          </p:cNvPr>
          <p:cNvGrpSpPr/>
          <p:nvPr/>
        </p:nvGrpSpPr>
        <p:grpSpPr>
          <a:xfrm rot="21429468">
            <a:off x="6441403" y="1926194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219B4FAF-5D91-0FCB-1F8A-0401678C2C66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84435F1-94F4-E8CA-5CD4-ED030A305D1A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conformativas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4DD327F6-CED4-2045-4BEA-89267E61DC2B}"/>
              </a:ext>
            </a:extLst>
          </p:cNvPr>
          <p:cNvSpPr txBox="1"/>
          <p:nvPr/>
        </p:nvSpPr>
        <p:spPr>
          <a:xfrm>
            <a:off x="-4347094" y="2335181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Consecutivas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46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7" grpId="0" animBg="1"/>
          <p:bldP spid="58" grpId="0" animBg="1"/>
          <p:bldP spid="6" grpId="0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7" grpId="0" animBg="1"/>
          <p:bldP spid="58" grpId="0" animBg="1"/>
          <p:bldP spid="6" grpId="0" animBg="1"/>
          <p:bldP spid="14" grpId="0" animBg="1"/>
          <p:bldP spid="14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Conformativas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297161" y="5133627"/>
            <a:ext cx="384144" cy="38414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4884937"/>
            <a:ext cx="632833" cy="632833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766630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372043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conformidade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em relação à oração principal. 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0647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D09FDE9-F751-0B58-D2FF-CFD120279206}"/>
              </a:ext>
            </a:extLst>
          </p:cNvPr>
          <p:cNvGrpSpPr/>
          <p:nvPr/>
        </p:nvGrpSpPr>
        <p:grpSpPr>
          <a:xfrm>
            <a:off x="5652602" y="2421809"/>
            <a:ext cx="4960395" cy="432792"/>
            <a:chOff x="5691974" y="2171140"/>
            <a:chExt cx="4960395" cy="432792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3AF1F09-B730-C6FC-646F-3E1D0225940C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Fiz a dieta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conforme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orientou a nutricionista.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EE10BD9-D9C2-A030-FAB3-55CFC928C6BF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2301E821-F704-1667-AB9B-BD5275789F3F}"/>
              </a:ext>
            </a:extLst>
          </p:cNvPr>
          <p:cNvGrpSpPr/>
          <p:nvPr/>
        </p:nvGrpSpPr>
        <p:grpSpPr>
          <a:xfrm>
            <a:off x="5652602" y="3060062"/>
            <a:ext cx="5714211" cy="789447"/>
            <a:chOff x="5691974" y="2171140"/>
            <a:chExt cx="5714211" cy="789447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E43E8E1-8D8C-718B-B5E4-4C017D81B607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Consoante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o secretário falou, 50% dos estudantes foram aprovados naquela prova.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DE7D3DA6-5C41-07D4-2378-A685F8324E50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BF7E7AB-6CBF-DD92-02C1-9702A0A5E383}"/>
              </a:ext>
            </a:extLst>
          </p:cNvPr>
          <p:cNvGrpSpPr/>
          <p:nvPr/>
        </p:nvGrpSpPr>
        <p:grpSpPr>
          <a:xfrm>
            <a:off x="5652602" y="4054971"/>
            <a:ext cx="5402301" cy="789447"/>
            <a:chOff x="5691974" y="2171140"/>
            <a:chExt cx="5402301" cy="789447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36DFEB5-3B29-7EFC-2089-C226B70558C6}"/>
                </a:ext>
              </a:extLst>
            </p:cNvPr>
            <p:cNvSpPr txBox="1"/>
            <p:nvPr/>
          </p:nvSpPr>
          <p:spPr>
            <a:xfrm>
              <a:off x="6264008" y="2171140"/>
              <a:ext cx="483026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12 pessoas sobreviveram,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conforme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a imprensa divulgou.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919B5711-99DD-DB5B-815D-334A72764C12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31" name="Rectangle: Rounded Corners 72">
            <a:extLst>
              <a:ext uri="{FF2B5EF4-FFF2-40B4-BE49-F238E27FC236}">
                <a16:creationId xmlns:a16="http://schemas.microsoft.com/office/drawing/2014/main" id="{49E9A046-9198-A32C-26E1-8C9F2401E3D2}"/>
              </a:ext>
            </a:extLst>
          </p:cNvPr>
          <p:cNvSpPr/>
          <p:nvPr/>
        </p:nvSpPr>
        <p:spPr>
          <a:xfrm>
            <a:off x="6513426" y="8156521"/>
            <a:ext cx="3532932" cy="1513362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Conforme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Segundo</a:t>
            </a:r>
          </a:p>
          <a:p>
            <a:pPr>
              <a:lnSpc>
                <a:spcPct val="130000"/>
              </a:lnSpc>
            </a:pPr>
            <a:endParaRPr lang="pt-BR" sz="1600" b="1" dirty="0">
              <a:solidFill>
                <a:srgbClr val="004AAD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Consoante 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 acordo com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00D1CA5-3BCF-3B5E-1CD4-DEB9C268FC26}"/>
              </a:ext>
            </a:extLst>
          </p:cNvPr>
          <p:cNvGrpSpPr/>
          <p:nvPr/>
        </p:nvGrpSpPr>
        <p:grpSpPr>
          <a:xfrm rot="21429468">
            <a:off x="6459332" y="7430524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BE57FB0D-7F01-02BF-F17A-DDE40245C241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0C157BE8-9D68-6C15-0603-97A3E7664D53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conformativas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FAAB4547-E8D9-F8B4-8488-DEFD338B310F}"/>
              </a:ext>
            </a:extLst>
          </p:cNvPr>
          <p:cNvSpPr txBox="1"/>
          <p:nvPr/>
        </p:nvSpPr>
        <p:spPr>
          <a:xfrm>
            <a:off x="-4080494" y="2391797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Concessivas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Concessivas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51939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usten Bold" panose="00000800000000000000" pitchFamily="50" charset="0"/>
              </a:rPr>
              <a:t>7</a:t>
            </a:r>
            <a:endParaRPr lang="en-US" dirty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768364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648147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Admitem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contrariedade ou fato inesperado ao fato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138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4" name="Rectangle: Rounded Corners 72">
            <a:extLst>
              <a:ext uri="{FF2B5EF4-FFF2-40B4-BE49-F238E27FC236}">
                <a16:creationId xmlns:a16="http://schemas.microsoft.com/office/drawing/2014/main" id="{A9DAD300-E78E-EDA5-0C39-E7F204DF0DA2}"/>
              </a:ext>
            </a:extLst>
          </p:cNvPr>
          <p:cNvSpPr/>
          <p:nvPr/>
        </p:nvSpPr>
        <p:spPr>
          <a:xfrm>
            <a:off x="6495497" y="2652191"/>
            <a:ext cx="3532932" cy="205510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Embora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Ainda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Mesmo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Apesar de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Posto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menos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Conquanto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 mais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4FED392-7555-9888-8058-953EAE08D7FF}"/>
              </a:ext>
            </a:extLst>
          </p:cNvPr>
          <p:cNvGrpSpPr/>
          <p:nvPr/>
        </p:nvGrpSpPr>
        <p:grpSpPr>
          <a:xfrm rot="21429468">
            <a:off x="6441403" y="1926194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219B4FAF-5D91-0FCB-1F8A-0401678C2C66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84435F1-94F4-E8CA-5CD4-ED030A305D1A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concessivas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461EB2-8161-4CEB-F661-A4E8447EA098}"/>
              </a:ext>
            </a:extLst>
          </p:cNvPr>
          <p:cNvGrpSpPr/>
          <p:nvPr/>
        </p:nvGrpSpPr>
        <p:grpSpPr>
          <a:xfrm>
            <a:off x="1581022" y="3872888"/>
            <a:ext cx="3569428" cy="834409"/>
            <a:chOff x="5814258" y="2694708"/>
            <a:chExt cx="2758393" cy="644817"/>
          </a:xfrm>
        </p:grpSpPr>
        <p:grpSp>
          <p:nvGrpSpPr>
            <p:cNvPr id="23" name="Group 93">
              <a:extLst>
                <a:ext uri="{FF2B5EF4-FFF2-40B4-BE49-F238E27FC236}">
                  <a16:creationId xmlns:a16="http://schemas.microsoft.com/office/drawing/2014/main" id="{F00CD332-2CE1-8D10-7920-B724281157CC}"/>
                </a:ext>
              </a:extLst>
            </p:cNvPr>
            <p:cNvGrpSpPr/>
            <p:nvPr/>
          </p:nvGrpSpPr>
          <p:grpSpPr>
            <a:xfrm>
              <a:off x="6052506" y="2694708"/>
              <a:ext cx="2520145" cy="644817"/>
              <a:chOff x="6052506" y="2694708"/>
              <a:chExt cx="2520145" cy="644817"/>
            </a:xfrm>
          </p:grpSpPr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73770489-4F1F-2AD9-250E-B6508BD2CF84}"/>
                  </a:ext>
                </a:extLst>
              </p:cNvPr>
              <p:cNvSpPr/>
              <p:nvPr/>
            </p:nvSpPr>
            <p:spPr>
              <a:xfrm>
                <a:off x="6052506" y="2694708"/>
                <a:ext cx="2520145" cy="644817"/>
              </a:xfrm>
              <a:prstGeom prst="roundRect">
                <a:avLst>
                  <a:gd name="adj" fmla="val 6178"/>
                </a:avLst>
              </a:prstGeom>
              <a:solidFill>
                <a:srgbClr val="004AAD"/>
              </a:solid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30" name="Rectangle 77">
                <a:extLst>
                  <a:ext uri="{FF2B5EF4-FFF2-40B4-BE49-F238E27FC236}">
                    <a16:creationId xmlns:a16="http://schemas.microsoft.com/office/drawing/2014/main" id="{64DD0B6E-2012-6FF2-38FE-7A311A050D7F}"/>
                  </a:ext>
                </a:extLst>
              </p:cNvPr>
              <p:cNvSpPr/>
              <p:nvPr/>
            </p:nvSpPr>
            <p:spPr>
              <a:xfrm>
                <a:off x="6229442" y="2844864"/>
                <a:ext cx="2317927" cy="296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pt-BR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Sem negá-lo, sem </a:t>
                </a:r>
                <a:r>
                  <a:rPr lang="pt-BR" sz="1600" b="1" dirty="0" err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impedí-lo</a:t>
                </a:r>
                <a:endParaRPr lang="en-US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98">
              <a:extLst>
                <a:ext uri="{FF2B5EF4-FFF2-40B4-BE49-F238E27FC236}">
                  <a16:creationId xmlns:a16="http://schemas.microsoft.com/office/drawing/2014/main" id="{2606EA1E-55AD-478C-D691-C77F973A0317}"/>
                </a:ext>
              </a:extLst>
            </p:cNvPr>
            <p:cNvGrpSpPr/>
            <p:nvPr/>
          </p:nvGrpSpPr>
          <p:grpSpPr>
            <a:xfrm>
              <a:off x="5814258" y="2828640"/>
              <a:ext cx="415184" cy="386401"/>
              <a:chOff x="630708" y="4243452"/>
              <a:chExt cx="415184" cy="386401"/>
            </a:xfrm>
          </p:grpSpPr>
          <p:grpSp>
            <p:nvGrpSpPr>
              <p:cNvPr id="25" name="Group 99">
                <a:extLst>
                  <a:ext uri="{FF2B5EF4-FFF2-40B4-BE49-F238E27FC236}">
                    <a16:creationId xmlns:a16="http://schemas.microsoft.com/office/drawing/2014/main" id="{EFF6A647-832A-946B-1D2C-A06E21269D47}"/>
                  </a:ext>
                </a:extLst>
              </p:cNvPr>
              <p:cNvGrpSpPr/>
              <p:nvPr/>
            </p:nvGrpSpPr>
            <p:grpSpPr>
              <a:xfrm>
                <a:off x="630708" y="4243452"/>
                <a:ext cx="415184" cy="386401"/>
                <a:chOff x="1740132" y="1886641"/>
                <a:chExt cx="480488" cy="447181"/>
              </a:xfrm>
            </p:grpSpPr>
            <p:sp>
              <p:nvSpPr>
                <p:cNvPr id="27" name="Oval 101">
                  <a:extLst>
                    <a:ext uri="{FF2B5EF4-FFF2-40B4-BE49-F238E27FC236}">
                      <a16:creationId xmlns:a16="http://schemas.microsoft.com/office/drawing/2014/main" id="{9A15CBE2-D928-B4AA-3767-1F1B5950D9E2}"/>
                    </a:ext>
                  </a:extLst>
                </p:cNvPr>
                <p:cNvSpPr/>
                <p:nvPr/>
              </p:nvSpPr>
              <p:spPr>
                <a:xfrm rot="5400000">
                  <a:off x="1740132" y="1891283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1500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8" name="Oval 102">
                  <a:extLst>
                    <a:ext uri="{FF2B5EF4-FFF2-40B4-BE49-F238E27FC236}">
                      <a16:creationId xmlns:a16="http://schemas.microsoft.com/office/drawing/2014/main" id="{D667CA3C-BF9E-EB0E-5E01-5B265653265B}"/>
                    </a:ext>
                  </a:extLst>
                </p:cNvPr>
                <p:cNvSpPr/>
                <p:nvPr/>
              </p:nvSpPr>
              <p:spPr>
                <a:xfrm rot="5400000">
                  <a:off x="1778081" y="1886641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26" name="Rectangle: Rounded Corners 100">
                <a:extLst>
                  <a:ext uri="{FF2B5EF4-FFF2-40B4-BE49-F238E27FC236}">
                    <a16:creationId xmlns:a16="http://schemas.microsoft.com/office/drawing/2014/main" id="{CFF1AE71-6FE2-5DA0-1A06-F2A2E47D3C79}"/>
                  </a:ext>
                </a:extLst>
              </p:cNvPr>
              <p:cNvSpPr/>
              <p:nvPr/>
            </p:nvSpPr>
            <p:spPr>
              <a:xfrm>
                <a:off x="717296" y="4341165"/>
                <a:ext cx="212731" cy="212730"/>
              </a:xfrm>
              <a:prstGeom prst="round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0"/>
                </a:endParaRPr>
              </a:p>
            </p:txBody>
          </p:sp>
        </p:grpSp>
      </p:grpSp>
      <p:sp>
        <p:nvSpPr>
          <p:cNvPr id="31" name="TextBox 16">
            <a:extLst>
              <a:ext uri="{FF2B5EF4-FFF2-40B4-BE49-F238E27FC236}">
                <a16:creationId xmlns:a16="http://schemas.microsoft.com/office/drawing/2014/main" id="{D540DC84-E122-EB88-1097-0C8578B7C391}"/>
              </a:ext>
            </a:extLst>
          </p:cNvPr>
          <p:cNvSpPr txBox="1"/>
          <p:nvPr/>
        </p:nvSpPr>
        <p:spPr>
          <a:xfrm>
            <a:off x="-4840880" y="2500791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Conformativas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1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5.55112E-17 L 3.54167E-6 0.29028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5.55112E-17 L 3.54167E-6 0.29028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Concessivas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51939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usten Bold" panose="00000800000000000000" pitchFamily="50" charset="0"/>
              </a:rPr>
              <a:t>7</a:t>
            </a:r>
            <a:endParaRPr lang="en-US" dirty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768364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648147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Admitem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contrariedade ou fato inesperado ao fato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138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461EB2-8161-4CEB-F661-A4E8447EA098}"/>
              </a:ext>
            </a:extLst>
          </p:cNvPr>
          <p:cNvGrpSpPr/>
          <p:nvPr/>
        </p:nvGrpSpPr>
        <p:grpSpPr>
          <a:xfrm>
            <a:off x="1581022" y="3872888"/>
            <a:ext cx="3569428" cy="834409"/>
            <a:chOff x="5814258" y="2694708"/>
            <a:chExt cx="2758393" cy="644817"/>
          </a:xfrm>
        </p:grpSpPr>
        <p:grpSp>
          <p:nvGrpSpPr>
            <p:cNvPr id="23" name="Group 93">
              <a:extLst>
                <a:ext uri="{FF2B5EF4-FFF2-40B4-BE49-F238E27FC236}">
                  <a16:creationId xmlns:a16="http://schemas.microsoft.com/office/drawing/2014/main" id="{F00CD332-2CE1-8D10-7920-B724281157CC}"/>
                </a:ext>
              </a:extLst>
            </p:cNvPr>
            <p:cNvGrpSpPr/>
            <p:nvPr/>
          </p:nvGrpSpPr>
          <p:grpSpPr>
            <a:xfrm>
              <a:off x="6052506" y="2694708"/>
              <a:ext cx="2520145" cy="644817"/>
              <a:chOff x="6052506" y="2694708"/>
              <a:chExt cx="2520145" cy="644817"/>
            </a:xfrm>
          </p:grpSpPr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73770489-4F1F-2AD9-250E-B6508BD2CF84}"/>
                  </a:ext>
                </a:extLst>
              </p:cNvPr>
              <p:cNvSpPr/>
              <p:nvPr/>
            </p:nvSpPr>
            <p:spPr>
              <a:xfrm>
                <a:off x="6052506" y="2694708"/>
                <a:ext cx="2520145" cy="644817"/>
              </a:xfrm>
              <a:prstGeom prst="roundRect">
                <a:avLst>
                  <a:gd name="adj" fmla="val 6178"/>
                </a:avLst>
              </a:prstGeom>
              <a:solidFill>
                <a:srgbClr val="004AAD"/>
              </a:solid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30" name="Rectangle 77">
                <a:extLst>
                  <a:ext uri="{FF2B5EF4-FFF2-40B4-BE49-F238E27FC236}">
                    <a16:creationId xmlns:a16="http://schemas.microsoft.com/office/drawing/2014/main" id="{64DD0B6E-2012-6FF2-38FE-7A311A050D7F}"/>
                  </a:ext>
                </a:extLst>
              </p:cNvPr>
              <p:cNvSpPr/>
              <p:nvPr/>
            </p:nvSpPr>
            <p:spPr>
              <a:xfrm>
                <a:off x="6229442" y="2844864"/>
                <a:ext cx="2317927" cy="296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pt-BR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Sem negá-lo, sem </a:t>
                </a:r>
                <a:r>
                  <a:rPr lang="pt-BR" sz="1600" b="1" dirty="0" err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impedí-lo</a:t>
                </a:r>
                <a:endParaRPr lang="en-US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98">
              <a:extLst>
                <a:ext uri="{FF2B5EF4-FFF2-40B4-BE49-F238E27FC236}">
                  <a16:creationId xmlns:a16="http://schemas.microsoft.com/office/drawing/2014/main" id="{2606EA1E-55AD-478C-D691-C77F973A0317}"/>
                </a:ext>
              </a:extLst>
            </p:cNvPr>
            <p:cNvGrpSpPr/>
            <p:nvPr/>
          </p:nvGrpSpPr>
          <p:grpSpPr>
            <a:xfrm>
              <a:off x="5814258" y="2828640"/>
              <a:ext cx="415184" cy="386401"/>
              <a:chOff x="630708" y="4243452"/>
              <a:chExt cx="415184" cy="386401"/>
            </a:xfrm>
          </p:grpSpPr>
          <p:grpSp>
            <p:nvGrpSpPr>
              <p:cNvPr id="25" name="Group 99">
                <a:extLst>
                  <a:ext uri="{FF2B5EF4-FFF2-40B4-BE49-F238E27FC236}">
                    <a16:creationId xmlns:a16="http://schemas.microsoft.com/office/drawing/2014/main" id="{EFF6A647-832A-946B-1D2C-A06E21269D47}"/>
                  </a:ext>
                </a:extLst>
              </p:cNvPr>
              <p:cNvGrpSpPr/>
              <p:nvPr/>
            </p:nvGrpSpPr>
            <p:grpSpPr>
              <a:xfrm>
                <a:off x="630708" y="4243452"/>
                <a:ext cx="415184" cy="386401"/>
                <a:chOff x="1740132" y="1886641"/>
                <a:chExt cx="480488" cy="447181"/>
              </a:xfrm>
            </p:grpSpPr>
            <p:sp>
              <p:nvSpPr>
                <p:cNvPr id="27" name="Oval 101">
                  <a:extLst>
                    <a:ext uri="{FF2B5EF4-FFF2-40B4-BE49-F238E27FC236}">
                      <a16:creationId xmlns:a16="http://schemas.microsoft.com/office/drawing/2014/main" id="{9A15CBE2-D928-B4AA-3767-1F1B5950D9E2}"/>
                    </a:ext>
                  </a:extLst>
                </p:cNvPr>
                <p:cNvSpPr/>
                <p:nvPr/>
              </p:nvSpPr>
              <p:spPr>
                <a:xfrm rot="5400000">
                  <a:off x="1740132" y="1891283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1500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8" name="Oval 102">
                  <a:extLst>
                    <a:ext uri="{FF2B5EF4-FFF2-40B4-BE49-F238E27FC236}">
                      <a16:creationId xmlns:a16="http://schemas.microsoft.com/office/drawing/2014/main" id="{D667CA3C-BF9E-EB0E-5E01-5B265653265B}"/>
                    </a:ext>
                  </a:extLst>
                </p:cNvPr>
                <p:cNvSpPr/>
                <p:nvPr/>
              </p:nvSpPr>
              <p:spPr>
                <a:xfrm rot="5400000">
                  <a:off x="1778081" y="1886641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26" name="Rectangle: Rounded Corners 100">
                <a:extLst>
                  <a:ext uri="{FF2B5EF4-FFF2-40B4-BE49-F238E27FC236}">
                    <a16:creationId xmlns:a16="http://schemas.microsoft.com/office/drawing/2014/main" id="{CFF1AE71-6FE2-5DA0-1A06-F2A2E47D3C79}"/>
                  </a:ext>
                </a:extLst>
              </p:cNvPr>
              <p:cNvSpPr/>
              <p:nvPr/>
            </p:nvSpPr>
            <p:spPr>
              <a:xfrm>
                <a:off x="717296" y="4341165"/>
                <a:ext cx="212731" cy="212730"/>
              </a:xfrm>
              <a:prstGeom prst="round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0"/>
                </a:endParaRPr>
              </a:p>
            </p:txBody>
          </p:sp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F803070-43A0-4D6F-4E8D-C176E5AA78D4}"/>
              </a:ext>
            </a:extLst>
          </p:cNvPr>
          <p:cNvGrpSpPr/>
          <p:nvPr/>
        </p:nvGrpSpPr>
        <p:grpSpPr>
          <a:xfrm>
            <a:off x="5652602" y="2421809"/>
            <a:ext cx="4960395" cy="789447"/>
            <a:chOff x="5691974" y="2171140"/>
            <a:chExt cx="4960395" cy="789447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21F72C47-E160-ED24-0A4E-8191AC751300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Apesar de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saber o conteúdo, continuarei estudando. 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A081E31-FD50-EAD3-27C8-2B16C837D5F0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5F2D5FF-76C0-AFAC-B4BE-FCB7705CE6EA}"/>
              </a:ext>
            </a:extLst>
          </p:cNvPr>
          <p:cNvGrpSpPr/>
          <p:nvPr/>
        </p:nvGrpSpPr>
        <p:grpSpPr>
          <a:xfrm>
            <a:off x="5652602" y="3416718"/>
            <a:ext cx="5714211" cy="432792"/>
            <a:chOff x="5691974" y="2171140"/>
            <a:chExt cx="5714211" cy="432792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97A36117-DBDE-94D5-EB73-4674B824139A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Embora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tenha sido expulso da sala, não se retirou.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DE797026-7A9F-D293-6A47-F54786414170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D2E99D3-41BC-CA8F-39EF-1505A4FFD4AD}"/>
              </a:ext>
            </a:extLst>
          </p:cNvPr>
          <p:cNvGrpSpPr/>
          <p:nvPr/>
        </p:nvGrpSpPr>
        <p:grpSpPr>
          <a:xfrm>
            <a:off x="5652602" y="4054971"/>
            <a:ext cx="5402301" cy="789447"/>
            <a:chOff x="5691974" y="2171140"/>
            <a:chExt cx="5402301" cy="789447"/>
          </a:xfrm>
        </p:grpSpPr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E182E4E-7AE8-51BE-CBF3-68FC3D9A87C8}"/>
                </a:ext>
              </a:extLst>
            </p:cNvPr>
            <p:cNvSpPr txBox="1"/>
            <p:nvPr/>
          </p:nvSpPr>
          <p:spPr>
            <a:xfrm>
              <a:off x="6264008" y="2171140"/>
              <a:ext cx="483026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Continuarei estudando,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mesmo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não consiga a aprovação.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AE876884-7326-ABFC-6B04-BE49795FC98B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41" name="Rectangle: Rounded Corners 72">
            <a:extLst>
              <a:ext uri="{FF2B5EF4-FFF2-40B4-BE49-F238E27FC236}">
                <a16:creationId xmlns:a16="http://schemas.microsoft.com/office/drawing/2014/main" id="{2E90CA93-63C9-9FFC-4D0F-53B03B370497}"/>
              </a:ext>
            </a:extLst>
          </p:cNvPr>
          <p:cNvSpPr/>
          <p:nvPr/>
        </p:nvSpPr>
        <p:spPr>
          <a:xfrm>
            <a:off x="6603074" y="8120661"/>
            <a:ext cx="3532932" cy="205510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Embora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Ainda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Mesmo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Apesar de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Posto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 menos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Conquanto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Por mais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FB2AA07B-F7B4-992F-6980-4B7B807BE464}"/>
              </a:ext>
            </a:extLst>
          </p:cNvPr>
          <p:cNvGrpSpPr/>
          <p:nvPr/>
        </p:nvGrpSpPr>
        <p:grpSpPr>
          <a:xfrm rot="21429468">
            <a:off x="6548980" y="7394664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4208FA29-A6DA-7F6C-CA84-0FFECA334C31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DC640A22-FAAE-7C80-8C24-A5864E618D53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concessivas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pic>
        <p:nvPicPr>
          <p:cNvPr id="45" name="Imagem 44" descr="Bild">
            <a:extLst>
              <a:ext uri="{FF2B5EF4-FFF2-40B4-BE49-F238E27FC236}">
                <a16:creationId xmlns:a16="http://schemas.microsoft.com/office/drawing/2014/main" id="{7047B663-9A0C-B082-63C8-E3E355D90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688" y="2292215"/>
            <a:ext cx="9975406" cy="2890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17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Concessivas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51939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usten Bold" panose="00000800000000000000" pitchFamily="50" charset="0"/>
              </a:rPr>
              <a:t>7</a:t>
            </a:r>
            <a:endParaRPr lang="en-US" dirty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768364" y="513064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648147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Admitem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contrariedade ou fato inesperado ao fato principal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138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461EB2-8161-4CEB-F661-A4E8447EA098}"/>
              </a:ext>
            </a:extLst>
          </p:cNvPr>
          <p:cNvGrpSpPr/>
          <p:nvPr/>
        </p:nvGrpSpPr>
        <p:grpSpPr>
          <a:xfrm>
            <a:off x="1581022" y="3872888"/>
            <a:ext cx="3569428" cy="834409"/>
            <a:chOff x="5814258" y="2694708"/>
            <a:chExt cx="2758393" cy="644817"/>
          </a:xfrm>
        </p:grpSpPr>
        <p:grpSp>
          <p:nvGrpSpPr>
            <p:cNvPr id="23" name="Group 93">
              <a:extLst>
                <a:ext uri="{FF2B5EF4-FFF2-40B4-BE49-F238E27FC236}">
                  <a16:creationId xmlns:a16="http://schemas.microsoft.com/office/drawing/2014/main" id="{F00CD332-2CE1-8D10-7920-B724281157CC}"/>
                </a:ext>
              </a:extLst>
            </p:cNvPr>
            <p:cNvGrpSpPr/>
            <p:nvPr/>
          </p:nvGrpSpPr>
          <p:grpSpPr>
            <a:xfrm>
              <a:off x="6052506" y="2694708"/>
              <a:ext cx="2520145" cy="644817"/>
              <a:chOff x="6052506" y="2694708"/>
              <a:chExt cx="2520145" cy="644817"/>
            </a:xfrm>
          </p:grpSpPr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73770489-4F1F-2AD9-250E-B6508BD2CF84}"/>
                  </a:ext>
                </a:extLst>
              </p:cNvPr>
              <p:cNvSpPr/>
              <p:nvPr/>
            </p:nvSpPr>
            <p:spPr>
              <a:xfrm>
                <a:off x="6052506" y="2694708"/>
                <a:ext cx="2520145" cy="644817"/>
              </a:xfrm>
              <a:prstGeom prst="roundRect">
                <a:avLst>
                  <a:gd name="adj" fmla="val 6178"/>
                </a:avLst>
              </a:prstGeom>
              <a:solidFill>
                <a:srgbClr val="004AAD"/>
              </a:solid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30" name="Rectangle 77">
                <a:extLst>
                  <a:ext uri="{FF2B5EF4-FFF2-40B4-BE49-F238E27FC236}">
                    <a16:creationId xmlns:a16="http://schemas.microsoft.com/office/drawing/2014/main" id="{64DD0B6E-2012-6FF2-38FE-7A311A050D7F}"/>
                  </a:ext>
                </a:extLst>
              </p:cNvPr>
              <p:cNvSpPr/>
              <p:nvPr/>
            </p:nvSpPr>
            <p:spPr>
              <a:xfrm>
                <a:off x="6229442" y="2844864"/>
                <a:ext cx="2317927" cy="296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pt-BR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Sem negá-lo, sem </a:t>
                </a:r>
                <a:r>
                  <a:rPr lang="pt-BR" sz="1600" b="1" dirty="0" err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impedí-lo</a:t>
                </a:r>
                <a:endParaRPr lang="en-US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98">
              <a:extLst>
                <a:ext uri="{FF2B5EF4-FFF2-40B4-BE49-F238E27FC236}">
                  <a16:creationId xmlns:a16="http://schemas.microsoft.com/office/drawing/2014/main" id="{2606EA1E-55AD-478C-D691-C77F973A0317}"/>
                </a:ext>
              </a:extLst>
            </p:cNvPr>
            <p:cNvGrpSpPr/>
            <p:nvPr/>
          </p:nvGrpSpPr>
          <p:grpSpPr>
            <a:xfrm>
              <a:off x="5814258" y="2828640"/>
              <a:ext cx="415184" cy="386401"/>
              <a:chOff x="630708" y="4243452"/>
              <a:chExt cx="415184" cy="386401"/>
            </a:xfrm>
          </p:grpSpPr>
          <p:grpSp>
            <p:nvGrpSpPr>
              <p:cNvPr id="25" name="Group 99">
                <a:extLst>
                  <a:ext uri="{FF2B5EF4-FFF2-40B4-BE49-F238E27FC236}">
                    <a16:creationId xmlns:a16="http://schemas.microsoft.com/office/drawing/2014/main" id="{EFF6A647-832A-946B-1D2C-A06E21269D47}"/>
                  </a:ext>
                </a:extLst>
              </p:cNvPr>
              <p:cNvGrpSpPr/>
              <p:nvPr/>
            </p:nvGrpSpPr>
            <p:grpSpPr>
              <a:xfrm>
                <a:off x="630708" y="4243452"/>
                <a:ext cx="415184" cy="386401"/>
                <a:chOff x="1740132" y="1886641"/>
                <a:chExt cx="480488" cy="447181"/>
              </a:xfrm>
            </p:grpSpPr>
            <p:sp>
              <p:nvSpPr>
                <p:cNvPr id="27" name="Oval 101">
                  <a:extLst>
                    <a:ext uri="{FF2B5EF4-FFF2-40B4-BE49-F238E27FC236}">
                      <a16:creationId xmlns:a16="http://schemas.microsoft.com/office/drawing/2014/main" id="{9A15CBE2-D928-B4AA-3767-1F1B5950D9E2}"/>
                    </a:ext>
                  </a:extLst>
                </p:cNvPr>
                <p:cNvSpPr/>
                <p:nvPr/>
              </p:nvSpPr>
              <p:spPr>
                <a:xfrm rot="5400000">
                  <a:off x="1740132" y="1891283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1500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8" name="Oval 102">
                  <a:extLst>
                    <a:ext uri="{FF2B5EF4-FFF2-40B4-BE49-F238E27FC236}">
                      <a16:creationId xmlns:a16="http://schemas.microsoft.com/office/drawing/2014/main" id="{D667CA3C-BF9E-EB0E-5E01-5B265653265B}"/>
                    </a:ext>
                  </a:extLst>
                </p:cNvPr>
                <p:cNvSpPr/>
                <p:nvPr/>
              </p:nvSpPr>
              <p:spPr>
                <a:xfrm rot="5400000">
                  <a:off x="1778081" y="1886641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26" name="Rectangle: Rounded Corners 100">
                <a:extLst>
                  <a:ext uri="{FF2B5EF4-FFF2-40B4-BE49-F238E27FC236}">
                    <a16:creationId xmlns:a16="http://schemas.microsoft.com/office/drawing/2014/main" id="{CFF1AE71-6FE2-5DA0-1A06-F2A2E47D3C79}"/>
                  </a:ext>
                </a:extLst>
              </p:cNvPr>
              <p:cNvSpPr/>
              <p:nvPr/>
            </p:nvSpPr>
            <p:spPr>
              <a:xfrm>
                <a:off x="717296" y="4341165"/>
                <a:ext cx="212731" cy="212730"/>
              </a:xfrm>
              <a:prstGeom prst="round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0"/>
                </a:endParaRPr>
              </a:p>
            </p:txBody>
          </p:sp>
        </p:grpSp>
      </p:grpSp>
      <p:pic>
        <p:nvPicPr>
          <p:cNvPr id="14" name="Imagem 13" descr="Bild">
            <a:extLst>
              <a:ext uri="{FF2B5EF4-FFF2-40B4-BE49-F238E27FC236}">
                <a16:creationId xmlns:a16="http://schemas.microsoft.com/office/drawing/2014/main" id="{BECB664D-5A2C-FC47-D90E-F8FBBE4E7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74" y="2765416"/>
            <a:ext cx="5566845" cy="16128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37996A1-8CAE-2619-D34A-C5758898DBD4}"/>
              </a:ext>
            </a:extLst>
          </p:cNvPr>
          <p:cNvGrpSpPr/>
          <p:nvPr/>
        </p:nvGrpSpPr>
        <p:grpSpPr>
          <a:xfrm>
            <a:off x="5652602" y="7370323"/>
            <a:ext cx="4960395" cy="789447"/>
            <a:chOff x="5691974" y="2171140"/>
            <a:chExt cx="4960395" cy="789447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CB5F230-9038-71AF-DFB1-D573F5F52F98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Apesar de saber o conteúdo, continuarei estudando. 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5D299181-F365-A460-C5CB-2924675ABFA7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547A2BB8-875B-79C6-B241-4791C0EF9822}"/>
              </a:ext>
            </a:extLst>
          </p:cNvPr>
          <p:cNvGrpSpPr/>
          <p:nvPr/>
        </p:nvGrpSpPr>
        <p:grpSpPr>
          <a:xfrm>
            <a:off x="5652602" y="8365232"/>
            <a:ext cx="5714211" cy="432792"/>
            <a:chOff x="5691974" y="2171140"/>
            <a:chExt cx="5714211" cy="432792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29CC858-E655-5BC3-053D-BD136A1F48CF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Embora tenha sido expulso da sala, não se retirou.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87E8B282-C660-BDB5-C488-F5553C6A1250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72CC3D05-71FF-6BF0-A31F-A66AF4ECB3C1}"/>
              </a:ext>
            </a:extLst>
          </p:cNvPr>
          <p:cNvGrpSpPr/>
          <p:nvPr/>
        </p:nvGrpSpPr>
        <p:grpSpPr>
          <a:xfrm>
            <a:off x="5652602" y="9003485"/>
            <a:ext cx="5402301" cy="789447"/>
            <a:chOff x="5691974" y="2171140"/>
            <a:chExt cx="5402301" cy="789447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171A511A-0D73-57D5-4C41-51B79CEDD818}"/>
                </a:ext>
              </a:extLst>
            </p:cNvPr>
            <p:cNvSpPr txBox="1"/>
            <p:nvPr/>
          </p:nvSpPr>
          <p:spPr>
            <a:xfrm>
              <a:off x="6264008" y="2171140"/>
              <a:ext cx="483026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Continuarei estudando, mesmo que não consiga a aprovação.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81F7C9EE-6153-E98A-EDA5-68DCC6E515A4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47" name="TextBox 16">
            <a:extLst>
              <a:ext uri="{FF2B5EF4-FFF2-40B4-BE49-F238E27FC236}">
                <a16:creationId xmlns:a16="http://schemas.microsoft.com/office/drawing/2014/main" id="{537CEB39-CE8E-A62A-E281-C7BAAC945B73}"/>
              </a:ext>
            </a:extLst>
          </p:cNvPr>
          <p:cNvSpPr txBox="1"/>
          <p:nvPr/>
        </p:nvSpPr>
        <p:spPr>
          <a:xfrm>
            <a:off x="-5259899" y="24206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Proporcionais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9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Proporcionais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47708" y="5128425"/>
            <a:ext cx="389346" cy="389346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16414" y="4874466"/>
            <a:ext cx="643306" cy="643306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648147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proporção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138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4" name="Rectangle: Rounded Corners 72">
            <a:extLst>
              <a:ext uri="{FF2B5EF4-FFF2-40B4-BE49-F238E27FC236}">
                <a16:creationId xmlns:a16="http://schemas.microsoft.com/office/drawing/2014/main" id="{A9DAD300-E78E-EDA5-0C39-E7F204DF0DA2}"/>
              </a:ext>
            </a:extLst>
          </p:cNvPr>
          <p:cNvSpPr/>
          <p:nvPr/>
        </p:nvSpPr>
        <p:spPr>
          <a:xfrm>
            <a:off x="5753458" y="2742189"/>
            <a:ext cx="5093495" cy="1595344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À medida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À proporção que</a:t>
            </a:r>
          </a:p>
          <a:p>
            <a:pPr>
              <a:lnSpc>
                <a:spcPct val="130000"/>
              </a:lnSpc>
            </a:pPr>
            <a:endParaRPr lang="pt-BR" sz="1600" b="1" dirty="0">
              <a:solidFill>
                <a:srgbClr val="004AAD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Quanto mais...mais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Quanto menos...menos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4FED392-7555-9888-8058-953EAE08D7FF}"/>
              </a:ext>
            </a:extLst>
          </p:cNvPr>
          <p:cNvGrpSpPr/>
          <p:nvPr/>
        </p:nvGrpSpPr>
        <p:grpSpPr>
          <a:xfrm rot="21429468">
            <a:off x="6292606" y="1964287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219B4FAF-5D91-0FCB-1F8A-0401678C2C66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84435F1-94F4-E8CA-5CD4-ED030A305D1A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proporcionais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461EB2-8161-4CEB-F661-A4E8447EA098}"/>
              </a:ext>
            </a:extLst>
          </p:cNvPr>
          <p:cNvGrpSpPr/>
          <p:nvPr/>
        </p:nvGrpSpPr>
        <p:grpSpPr>
          <a:xfrm>
            <a:off x="1581022" y="3872888"/>
            <a:ext cx="3569428" cy="834409"/>
            <a:chOff x="5814258" y="2694708"/>
            <a:chExt cx="2758393" cy="644817"/>
          </a:xfrm>
        </p:grpSpPr>
        <p:grpSp>
          <p:nvGrpSpPr>
            <p:cNvPr id="23" name="Group 93">
              <a:extLst>
                <a:ext uri="{FF2B5EF4-FFF2-40B4-BE49-F238E27FC236}">
                  <a16:creationId xmlns:a16="http://schemas.microsoft.com/office/drawing/2014/main" id="{F00CD332-2CE1-8D10-7920-B724281157CC}"/>
                </a:ext>
              </a:extLst>
            </p:cNvPr>
            <p:cNvGrpSpPr/>
            <p:nvPr/>
          </p:nvGrpSpPr>
          <p:grpSpPr>
            <a:xfrm>
              <a:off x="6052506" y="2694708"/>
              <a:ext cx="2520145" cy="644817"/>
              <a:chOff x="6052506" y="2694708"/>
              <a:chExt cx="2520145" cy="644817"/>
            </a:xfrm>
          </p:grpSpPr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73770489-4F1F-2AD9-250E-B6508BD2CF84}"/>
                  </a:ext>
                </a:extLst>
              </p:cNvPr>
              <p:cNvSpPr/>
              <p:nvPr/>
            </p:nvSpPr>
            <p:spPr>
              <a:xfrm>
                <a:off x="6052506" y="2694708"/>
                <a:ext cx="2520145" cy="644817"/>
              </a:xfrm>
              <a:prstGeom prst="roundRect">
                <a:avLst>
                  <a:gd name="adj" fmla="val 6178"/>
                </a:avLst>
              </a:prstGeom>
              <a:solidFill>
                <a:srgbClr val="004AAD"/>
              </a:solid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30" name="Rectangle 77">
                <a:extLst>
                  <a:ext uri="{FF2B5EF4-FFF2-40B4-BE49-F238E27FC236}">
                    <a16:creationId xmlns:a16="http://schemas.microsoft.com/office/drawing/2014/main" id="{64DD0B6E-2012-6FF2-38FE-7A311A050D7F}"/>
                  </a:ext>
                </a:extLst>
              </p:cNvPr>
              <p:cNvSpPr/>
              <p:nvPr/>
            </p:nvSpPr>
            <p:spPr>
              <a:xfrm>
                <a:off x="6229442" y="2745688"/>
                <a:ext cx="2317927" cy="543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pt-BR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Qualquer alteração em uma implica alteração na outra</a:t>
                </a:r>
                <a:endParaRPr lang="en-US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98">
              <a:extLst>
                <a:ext uri="{FF2B5EF4-FFF2-40B4-BE49-F238E27FC236}">
                  <a16:creationId xmlns:a16="http://schemas.microsoft.com/office/drawing/2014/main" id="{2606EA1E-55AD-478C-D691-C77F973A0317}"/>
                </a:ext>
              </a:extLst>
            </p:cNvPr>
            <p:cNvGrpSpPr/>
            <p:nvPr/>
          </p:nvGrpSpPr>
          <p:grpSpPr>
            <a:xfrm>
              <a:off x="5814258" y="2828640"/>
              <a:ext cx="415184" cy="386401"/>
              <a:chOff x="630708" y="4243452"/>
              <a:chExt cx="415184" cy="386401"/>
            </a:xfrm>
          </p:grpSpPr>
          <p:grpSp>
            <p:nvGrpSpPr>
              <p:cNvPr id="25" name="Group 99">
                <a:extLst>
                  <a:ext uri="{FF2B5EF4-FFF2-40B4-BE49-F238E27FC236}">
                    <a16:creationId xmlns:a16="http://schemas.microsoft.com/office/drawing/2014/main" id="{EFF6A647-832A-946B-1D2C-A06E21269D47}"/>
                  </a:ext>
                </a:extLst>
              </p:cNvPr>
              <p:cNvGrpSpPr/>
              <p:nvPr/>
            </p:nvGrpSpPr>
            <p:grpSpPr>
              <a:xfrm>
                <a:off x="630708" y="4243452"/>
                <a:ext cx="415184" cy="386401"/>
                <a:chOff x="1740132" y="1886641"/>
                <a:chExt cx="480488" cy="447181"/>
              </a:xfrm>
            </p:grpSpPr>
            <p:sp>
              <p:nvSpPr>
                <p:cNvPr id="27" name="Oval 101">
                  <a:extLst>
                    <a:ext uri="{FF2B5EF4-FFF2-40B4-BE49-F238E27FC236}">
                      <a16:creationId xmlns:a16="http://schemas.microsoft.com/office/drawing/2014/main" id="{9A15CBE2-D928-B4AA-3767-1F1B5950D9E2}"/>
                    </a:ext>
                  </a:extLst>
                </p:cNvPr>
                <p:cNvSpPr/>
                <p:nvPr/>
              </p:nvSpPr>
              <p:spPr>
                <a:xfrm rot="5400000">
                  <a:off x="1740132" y="1891283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1500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8" name="Oval 102">
                  <a:extLst>
                    <a:ext uri="{FF2B5EF4-FFF2-40B4-BE49-F238E27FC236}">
                      <a16:creationId xmlns:a16="http://schemas.microsoft.com/office/drawing/2014/main" id="{D667CA3C-BF9E-EB0E-5E01-5B265653265B}"/>
                    </a:ext>
                  </a:extLst>
                </p:cNvPr>
                <p:cNvSpPr/>
                <p:nvPr/>
              </p:nvSpPr>
              <p:spPr>
                <a:xfrm rot="5400000">
                  <a:off x="1778081" y="1886641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26" name="Rectangle: Rounded Corners 100">
                <a:extLst>
                  <a:ext uri="{FF2B5EF4-FFF2-40B4-BE49-F238E27FC236}">
                    <a16:creationId xmlns:a16="http://schemas.microsoft.com/office/drawing/2014/main" id="{CFF1AE71-6FE2-5DA0-1A06-F2A2E47D3C79}"/>
                  </a:ext>
                </a:extLst>
              </p:cNvPr>
              <p:cNvSpPr/>
              <p:nvPr/>
            </p:nvSpPr>
            <p:spPr>
              <a:xfrm>
                <a:off x="717296" y="4341165"/>
                <a:ext cx="212731" cy="212730"/>
              </a:xfrm>
              <a:prstGeom prst="round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0"/>
                </a:endParaRPr>
              </a:p>
            </p:txBody>
          </p:sp>
        </p:grpSp>
      </p:grpSp>
      <p:pic>
        <p:nvPicPr>
          <p:cNvPr id="31" name="Imagem 30" descr="Bild">
            <a:extLst>
              <a:ext uri="{FF2B5EF4-FFF2-40B4-BE49-F238E27FC236}">
                <a16:creationId xmlns:a16="http://schemas.microsoft.com/office/drawing/2014/main" id="{22B08D1C-DCCC-0E5A-34F5-093885B19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311" y="1457197"/>
            <a:ext cx="9975406" cy="289013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16">
            <a:extLst>
              <a:ext uri="{FF2B5EF4-FFF2-40B4-BE49-F238E27FC236}">
                <a16:creationId xmlns:a16="http://schemas.microsoft.com/office/drawing/2014/main" id="{BA53C97B-E1A9-837D-4C06-A0B21ED51997}"/>
              </a:ext>
            </a:extLst>
          </p:cNvPr>
          <p:cNvSpPr txBox="1"/>
          <p:nvPr/>
        </p:nvSpPr>
        <p:spPr>
          <a:xfrm>
            <a:off x="-5708134" y="24206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Concessivas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4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5.55112E-17 L 3.54167E-6 0.29028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5.55112E-17 L 3.54167E-6 0.29028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Proporcionais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47708" y="5128425"/>
            <a:ext cx="389346" cy="389346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16414" y="4874466"/>
            <a:ext cx="643306" cy="643306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648147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proporção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138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461EB2-8161-4CEB-F661-A4E8447EA098}"/>
              </a:ext>
            </a:extLst>
          </p:cNvPr>
          <p:cNvGrpSpPr/>
          <p:nvPr/>
        </p:nvGrpSpPr>
        <p:grpSpPr>
          <a:xfrm>
            <a:off x="1581022" y="3872888"/>
            <a:ext cx="3569428" cy="834409"/>
            <a:chOff x="5814258" y="2694708"/>
            <a:chExt cx="2758393" cy="644817"/>
          </a:xfrm>
        </p:grpSpPr>
        <p:grpSp>
          <p:nvGrpSpPr>
            <p:cNvPr id="23" name="Group 93">
              <a:extLst>
                <a:ext uri="{FF2B5EF4-FFF2-40B4-BE49-F238E27FC236}">
                  <a16:creationId xmlns:a16="http://schemas.microsoft.com/office/drawing/2014/main" id="{F00CD332-2CE1-8D10-7920-B724281157CC}"/>
                </a:ext>
              </a:extLst>
            </p:cNvPr>
            <p:cNvGrpSpPr/>
            <p:nvPr/>
          </p:nvGrpSpPr>
          <p:grpSpPr>
            <a:xfrm>
              <a:off x="6052506" y="2694708"/>
              <a:ext cx="2520145" cy="644817"/>
              <a:chOff x="6052506" y="2694708"/>
              <a:chExt cx="2520145" cy="644817"/>
            </a:xfrm>
          </p:grpSpPr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73770489-4F1F-2AD9-250E-B6508BD2CF84}"/>
                  </a:ext>
                </a:extLst>
              </p:cNvPr>
              <p:cNvSpPr/>
              <p:nvPr/>
            </p:nvSpPr>
            <p:spPr>
              <a:xfrm>
                <a:off x="6052506" y="2694708"/>
                <a:ext cx="2520145" cy="644817"/>
              </a:xfrm>
              <a:prstGeom prst="roundRect">
                <a:avLst>
                  <a:gd name="adj" fmla="val 6178"/>
                </a:avLst>
              </a:prstGeom>
              <a:solidFill>
                <a:srgbClr val="004AAD"/>
              </a:solid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30" name="Rectangle 77">
                <a:extLst>
                  <a:ext uri="{FF2B5EF4-FFF2-40B4-BE49-F238E27FC236}">
                    <a16:creationId xmlns:a16="http://schemas.microsoft.com/office/drawing/2014/main" id="{64DD0B6E-2012-6FF2-38FE-7A311A050D7F}"/>
                  </a:ext>
                </a:extLst>
              </p:cNvPr>
              <p:cNvSpPr/>
              <p:nvPr/>
            </p:nvSpPr>
            <p:spPr>
              <a:xfrm>
                <a:off x="6229442" y="2745688"/>
                <a:ext cx="2317927" cy="543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pt-BR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Qualquer alteração em uma implica alteração na outra</a:t>
                </a:r>
                <a:endParaRPr lang="en-US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98">
              <a:extLst>
                <a:ext uri="{FF2B5EF4-FFF2-40B4-BE49-F238E27FC236}">
                  <a16:creationId xmlns:a16="http://schemas.microsoft.com/office/drawing/2014/main" id="{2606EA1E-55AD-478C-D691-C77F973A0317}"/>
                </a:ext>
              </a:extLst>
            </p:cNvPr>
            <p:cNvGrpSpPr/>
            <p:nvPr/>
          </p:nvGrpSpPr>
          <p:grpSpPr>
            <a:xfrm>
              <a:off x="5814258" y="2828640"/>
              <a:ext cx="415184" cy="386401"/>
              <a:chOff x="630708" y="4243452"/>
              <a:chExt cx="415184" cy="386401"/>
            </a:xfrm>
          </p:grpSpPr>
          <p:grpSp>
            <p:nvGrpSpPr>
              <p:cNvPr id="25" name="Group 99">
                <a:extLst>
                  <a:ext uri="{FF2B5EF4-FFF2-40B4-BE49-F238E27FC236}">
                    <a16:creationId xmlns:a16="http://schemas.microsoft.com/office/drawing/2014/main" id="{EFF6A647-832A-946B-1D2C-A06E21269D47}"/>
                  </a:ext>
                </a:extLst>
              </p:cNvPr>
              <p:cNvGrpSpPr/>
              <p:nvPr/>
            </p:nvGrpSpPr>
            <p:grpSpPr>
              <a:xfrm>
                <a:off x="630708" y="4243452"/>
                <a:ext cx="415184" cy="386401"/>
                <a:chOff x="1740132" y="1886641"/>
                <a:chExt cx="480488" cy="447181"/>
              </a:xfrm>
            </p:grpSpPr>
            <p:sp>
              <p:nvSpPr>
                <p:cNvPr id="27" name="Oval 101">
                  <a:extLst>
                    <a:ext uri="{FF2B5EF4-FFF2-40B4-BE49-F238E27FC236}">
                      <a16:creationId xmlns:a16="http://schemas.microsoft.com/office/drawing/2014/main" id="{9A15CBE2-D928-B4AA-3767-1F1B5950D9E2}"/>
                    </a:ext>
                  </a:extLst>
                </p:cNvPr>
                <p:cNvSpPr/>
                <p:nvPr/>
              </p:nvSpPr>
              <p:spPr>
                <a:xfrm rot="5400000">
                  <a:off x="1740132" y="1891283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1500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8" name="Oval 102">
                  <a:extLst>
                    <a:ext uri="{FF2B5EF4-FFF2-40B4-BE49-F238E27FC236}">
                      <a16:creationId xmlns:a16="http://schemas.microsoft.com/office/drawing/2014/main" id="{D667CA3C-BF9E-EB0E-5E01-5B265653265B}"/>
                    </a:ext>
                  </a:extLst>
                </p:cNvPr>
                <p:cNvSpPr/>
                <p:nvPr/>
              </p:nvSpPr>
              <p:spPr>
                <a:xfrm rot="5400000">
                  <a:off x="1778081" y="1886641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26" name="Rectangle: Rounded Corners 100">
                <a:extLst>
                  <a:ext uri="{FF2B5EF4-FFF2-40B4-BE49-F238E27FC236}">
                    <a16:creationId xmlns:a16="http://schemas.microsoft.com/office/drawing/2014/main" id="{CFF1AE71-6FE2-5DA0-1A06-F2A2E47D3C79}"/>
                  </a:ext>
                </a:extLst>
              </p:cNvPr>
              <p:cNvSpPr/>
              <p:nvPr/>
            </p:nvSpPr>
            <p:spPr>
              <a:xfrm>
                <a:off x="717296" y="4341165"/>
                <a:ext cx="212731" cy="212730"/>
              </a:xfrm>
              <a:prstGeom prst="round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0"/>
                </a:endParaRPr>
              </a:p>
            </p:txBody>
          </p:sp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5CD756E-73F2-C44E-1095-2A7BC16DC447}"/>
              </a:ext>
            </a:extLst>
          </p:cNvPr>
          <p:cNvGrpSpPr/>
          <p:nvPr/>
        </p:nvGrpSpPr>
        <p:grpSpPr>
          <a:xfrm>
            <a:off x="5652602" y="2421809"/>
            <a:ext cx="4960395" cy="789447"/>
            <a:chOff x="5691974" y="2171140"/>
            <a:chExt cx="4960395" cy="789447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902A4AF5-8BA5-1251-4633-B278B2EFBFF4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À medida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o folículo amadurece, ele produz hormônios femininos ou estrogênios. 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B9FE07C-3B12-9789-4E87-3EC7DD867D98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FE81656-6658-191E-D39F-5C988A2F8A19}"/>
              </a:ext>
            </a:extLst>
          </p:cNvPr>
          <p:cNvGrpSpPr/>
          <p:nvPr/>
        </p:nvGrpSpPr>
        <p:grpSpPr>
          <a:xfrm>
            <a:off x="5652602" y="3456047"/>
            <a:ext cx="5714211" cy="432792"/>
            <a:chOff x="5691974" y="2171140"/>
            <a:chExt cx="5714211" cy="432792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65DC6202-0EC0-4EA9-CC70-D0CDD3659A9C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Quanto mais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eu estudo,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mais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eu aprendo.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9DE18820-52E7-7E55-A6A9-7BB123541B44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C30CE3F-F4B7-A6D9-A686-34174FAAD16C}"/>
              </a:ext>
            </a:extLst>
          </p:cNvPr>
          <p:cNvGrpSpPr/>
          <p:nvPr/>
        </p:nvGrpSpPr>
        <p:grpSpPr>
          <a:xfrm>
            <a:off x="5652602" y="4133629"/>
            <a:ext cx="5402301" cy="789447"/>
            <a:chOff x="5691974" y="2171140"/>
            <a:chExt cx="5402301" cy="789447"/>
          </a:xfrm>
        </p:grpSpPr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6B72C57-95E0-4EA5-089E-368194BA4366}"/>
                </a:ext>
              </a:extLst>
            </p:cNvPr>
            <p:cNvSpPr txBox="1"/>
            <p:nvPr/>
          </p:nvSpPr>
          <p:spPr>
            <a:xfrm>
              <a:off x="6264008" y="2171140"/>
              <a:ext cx="483026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À proporção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o tempo passa, as comemorações de Natal se aproximam.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F5B0428E-48A9-2F8A-38DE-426F247A6366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sp>
        <p:nvSpPr>
          <p:cNvPr id="41" name="Rectangle: Rounded Corners 72">
            <a:extLst>
              <a:ext uri="{FF2B5EF4-FFF2-40B4-BE49-F238E27FC236}">
                <a16:creationId xmlns:a16="http://schemas.microsoft.com/office/drawing/2014/main" id="{41FF98C2-7356-CFAC-83D2-05B470DC1678}"/>
              </a:ext>
            </a:extLst>
          </p:cNvPr>
          <p:cNvSpPr/>
          <p:nvPr/>
        </p:nvSpPr>
        <p:spPr>
          <a:xfrm>
            <a:off x="5652602" y="8517809"/>
            <a:ext cx="5093495" cy="1595344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À medida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À proporção que</a:t>
            </a:r>
          </a:p>
          <a:p>
            <a:pPr>
              <a:lnSpc>
                <a:spcPct val="130000"/>
              </a:lnSpc>
            </a:pPr>
            <a:endParaRPr lang="pt-BR" sz="1600" b="1" dirty="0">
              <a:solidFill>
                <a:srgbClr val="004AAD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Quanto mais...mais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Quanto menos...menos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D6A0C9CB-5646-0555-69D3-1F80B4D32B24}"/>
              </a:ext>
            </a:extLst>
          </p:cNvPr>
          <p:cNvGrpSpPr/>
          <p:nvPr/>
        </p:nvGrpSpPr>
        <p:grpSpPr>
          <a:xfrm rot="21429468">
            <a:off x="6191750" y="7739907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B093301C-B027-D6B9-7569-1EFD8813904D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6DCFB965-D611-9769-95E1-B3E6597D5E36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proporcionais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pic>
        <p:nvPicPr>
          <p:cNvPr id="45" name="Imagem 44" descr="A tirinha apresenta: A) apenas uma conjunção subordinativa adverbial. B)  duas conjunções - Brainly.com.br">
            <a:extLst>
              <a:ext uri="{FF2B5EF4-FFF2-40B4-BE49-F238E27FC236}">
                <a16:creationId xmlns:a16="http://schemas.microsoft.com/office/drawing/2014/main" id="{067CBE96-D672-5559-66FC-49133E410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440" y="1147482"/>
            <a:ext cx="8571719" cy="3393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87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Proporcionais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047708" y="5128425"/>
            <a:ext cx="389346" cy="389346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516414" y="4874466"/>
            <a:ext cx="643306" cy="643306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648147" cy="77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proporção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5131388"/>
            <a:ext cx="387124" cy="387124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461EB2-8161-4CEB-F661-A4E8447EA098}"/>
              </a:ext>
            </a:extLst>
          </p:cNvPr>
          <p:cNvGrpSpPr/>
          <p:nvPr/>
        </p:nvGrpSpPr>
        <p:grpSpPr>
          <a:xfrm>
            <a:off x="1581022" y="3872888"/>
            <a:ext cx="3569428" cy="834409"/>
            <a:chOff x="5814258" y="2694708"/>
            <a:chExt cx="2758393" cy="644817"/>
          </a:xfrm>
        </p:grpSpPr>
        <p:grpSp>
          <p:nvGrpSpPr>
            <p:cNvPr id="23" name="Group 93">
              <a:extLst>
                <a:ext uri="{FF2B5EF4-FFF2-40B4-BE49-F238E27FC236}">
                  <a16:creationId xmlns:a16="http://schemas.microsoft.com/office/drawing/2014/main" id="{F00CD332-2CE1-8D10-7920-B724281157CC}"/>
                </a:ext>
              </a:extLst>
            </p:cNvPr>
            <p:cNvGrpSpPr/>
            <p:nvPr/>
          </p:nvGrpSpPr>
          <p:grpSpPr>
            <a:xfrm>
              <a:off x="6052506" y="2694708"/>
              <a:ext cx="2520145" cy="644817"/>
              <a:chOff x="6052506" y="2694708"/>
              <a:chExt cx="2520145" cy="644817"/>
            </a:xfrm>
          </p:grpSpPr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73770489-4F1F-2AD9-250E-B6508BD2CF84}"/>
                  </a:ext>
                </a:extLst>
              </p:cNvPr>
              <p:cNvSpPr/>
              <p:nvPr/>
            </p:nvSpPr>
            <p:spPr>
              <a:xfrm>
                <a:off x="6052506" y="2694708"/>
                <a:ext cx="2520145" cy="644817"/>
              </a:xfrm>
              <a:prstGeom prst="roundRect">
                <a:avLst>
                  <a:gd name="adj" fmla="val 6178"/>
                </a:avLst>
              </a:prstGeom>
              <a:solidFill>
                <a:srgbClr val="004AAD"/>
              </a:solid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30" name="Rectangle 77">
                <a:extLst>
                  <a:ext uri="{FF2B5EF4-FFF2-40B4-BE49-F238E27FC236}">
                    <a16:creationId xmlns:a16="http://schemas.microsoft.com/office/drawing/2014/main" id="{64DD0B6E-2012-6FF2-38FE-7A311A050D7F}"/>
                  </a:ext>
                </a:extLst>
              </p:cNvPr>
              <p:cNvSpPr/>
              <p:nvPr/>
            </p:nvSpPr>
            <p:spPr>
              <a:xfrm>
                <a:off x="6229442" y="2745688"/>
                <a:ext cx="2317927" cy="543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pt-BR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Qualquer alteração em uma implica alteração na outra</a:t>
                </a:r>
                <a:endParaRPr lang="en-US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98">
              <a:extLst>
                <a:ext uri="{FF2B5EF4-FFF2-40B4-BE49-F238E27FC236}">
                  <a16:creationId xmlns:a16="http://schemas.microsoft.com/office/drawing/2014/main" id="{2606EA1E-55AD-478C-D691-C77F973A0317}"/>
                </a:ext>
              </a:extLst>
            </p:cNvPr>
            <p:cNvGrpSpPr/>
            <p:nvPr/>
          </p:nvGrpSpPr>
          <p:grpSpPr>
            <a:xfrm>
              <a:off x="5814258" y="2828640"/>
              <a:ext cx="415184" cy="386401"/>
              <a:chOff x="630708" y="4243452"/>
              <a:chExt cx="415184" cy="386401"/>
            </a:xfrm>
          </p:grpSpPr>
          <p:grpSp>
            <p:nvGrpSpPr>
              <p:cNvPr id="25" name="Group 99">
                <a:extLst>
                  <a:ext uri="{FF2B5EF4-FFF2-40B4-BE49-F238E27FC236}">
                    <a16:creationId xmlns:a16="http://schemas.microsoft.com/office/drawing/2014/main" id="{EFF6A647-832A-946B-1D2C-A06E21269D47}"/>
                  </a:ext>
                </a:extLst>
              </p:cNvPr>
              <p:cNvGrpSpPr/>
              <p:nvPr/>
            </p:nvGrpSpPr>
            <p:grpSpPr>
              <a:xfrm>
                <a:off x="630708" y="4243452"/>
                <a:ext cx="415184" cy="386401"/>
                <a:chOff x="1740132" y="1886641"/>
                <a:chExt cx="480488" cy="447181"/>
              </a:xfrm>
            </p:grpSpPr>
            <p:sp>
              <p:nvSpPr>
                <p:cNvPr id="27" name="Oval 101">
                  <a:extLst>
                    <a:ext uri="{FF2B5EF4-FFF2-40B4-BE49-F238E27FC236}">
                      <a16:creationId xmlns:a16="http://schemas.microsoft.com/office/drawing/2014/main" id="{9A15CBE2-D928-B4AA-3767-1F1B5950D9E2}"/>
                    </a:ext>
                  </a:extLst>
                </p:cNvPr>
                <p:cNvSpPr/>
                <p:nvPr/>
              </p:nvSpPr>
              <p:spPr>
                <a:xfrm rot="5400000">
                  <a:off x="1740132" y="1891283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1500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8" name="Oval 102">
                  <a:extLst>
                    <a:ext uri="{FF2B5EF4-FFF2-40B4-BE49-F238E27FC236}">
                      <a16:creationId xmlns:a16="http://schemas.microsoft.com/office/drawing/2014/main" id="{D667CA3C-BF9E-EB0E-5E01-5B265653265B}"/>
                    </a:ext>
                  </a:extLst>
                </p:cNvPr>
                <p:cNvSpPr/>
                <p:nvPr/>
              </p:nvSpPr>
              <p:spPr>
                <a:xfrm rot="5400000">
                  <a:off x="1778081" y="1886641"/>
                  <a:ext cx="442539" cy="442539"/>
                </a:xfrm>
                <a:prstGeom prst="ellipse">
                  <a:avLst/>
                </a:prstGeom>
                <a:gradFill>
                  <a:gsLst>
                    <a:gs pos="100000">
                      <a:srgbClr val="E12D31"/>
                    </a:gs>
                    <a:gs pos="0">
                      <a:srgbClr val="E54D51"/>
                    </a:gs>
                  </a:gsLst>
                  <a:lin ang="2700000" scaled="0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26" name="Rectangle: Rounded Corners 100">
                <a:extLst>
                  <a:ext uri="{FF2B5EF4-FFF2-40B4-BE49-F238E27FC236}">
                    <a16:creationId xmlns:a16="http://schemas.microsoft.com/office/drawing/2014/main" id="{CFF1AE71-6FE2-5DA0-1A06-F2A2E47D3C79}"/>
                  </a:ext>
                </a:extLst>
              </p:cNvPr>
              <p:cNvSpPr/>
              <p:nvPr/>
            </p:nvSpPr>
            <p:spPr>
              <a:xfrm>
                <a:off x="717296" y="4341165"/>
                <a:ext cx="212731" cy="212730"/>
              </a:xfrm>
              <a:prstGeom prst="round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0"/>
                </a:endParaRPr>
              </a:p>
            </p:txBody>
          </p:sp>
        </p:grpSp>
      </p:grpSp>
      <p:pic>
        <p:nvPicPr>
          <p:cNvPr id="14" name="Imagem 13" descr="A tirinha apresenta: A) apenas uma conjunção subordinativa adverbial. B)  duas conjunções - Brainly.com.br">
            <a:extLst>
              <a:ext uri="{FF2B5EF4-FFF2-40B4-BE49-F238E27FC236}">
                <a16:creationId xmlns:a16="http://schemas.microsoft.com/office/drawing/2014/main" id="{DA54CA53-8E52-237A-4ECC-9F98FC501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15" y="2337642"/>
            <a:ext cx="5565501" cy="22033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7145858-0DD6-9F9E-BE10-6ED1C2326EC0}"/>
              </a:ext>
            </a:extLst>
          </p:cNvPr>
          <p:cNvGrpSpPr/>
          <p:nvPr/>
        </p:nvGrpSpPr>
        <p:grpSpPr>
          <a:xfrm>
            <a:off x="5691980" y="7644195"/>
            <a:ext cx="4960395" cy="789447"/>
            <a:chOff x="5691974" y="2171140"/>
            <a:chExt cx="4960395" cy="789447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926F0EC-81E5-89EE-132A-7EE7566C01DF}"/>
                </a:ext>
              </a:extLst>
            </p:cNvPr>
            <p:cNvSpPr txBox="1"/>
            <p:nvPr/>
          </p:nvSpPr>
          <p:spPr>
            <a:xfrm>
              <a:off x="6264008" y="2171140"/>
              <a:ext cx="4388361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À medida que o folículo amadurece, ele produz hormônios femininos ou estrogênios. 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D4B494ED-9B8E-9AAD-974F-B77A9B92577C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21D8C9A2-1964-1AD5-3AE8-7E3EF9F779A5}"/>
              </a:ext>
            </a:extLst>
          </p:cNvPr>
          <p:cNvGrpSpPr/>
          <p:nvPr/>
        </p:nvGrpSpPr>
        <p:grpSpPr>
          <a:xfrm>
            <a:off x="5691980" y="8678433"/>
            <a:ext cx="5714211" cy="432792"/>
            <a:chOff x="5691974" y="2171140"/>
            <a:chExt cx="5714211" cy="432792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1B4514C5-5EE7-0FD9-BB19-3FE76D6B21BC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Quanto mais eu estudo, mais eu aprendo.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6E11E7DD-A7AF-3838-ECA4-CBEFA5764796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208D0DBB-96CB-6054-485B-E41C9C2BB7C7}"/>
              </a:ext>
            </a:extLst>
          </p:cNvPr>
          <p:cNvGrpSpPr/>
          <p:nvPr/>
        </p:nvGrpSpPr>
        <p:grpSpPr>
          <a:xfrm>
            <a:off x="5691980" y="9356015"/>
            <a:ext cx="5402301" cy="789447"/>
            <a:chOff x="5691974" y="2171140"/>
            <a:chExt cx="5402301" cy="789447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AB421FA-BB66-A6CE-5BE6-9CA8D5ACB189}"/>
                </a:ext>
              </a:extLst>
            </p:cNvPr>
            <p:cNvSpPr txBox="1"/>
            <p:nvPr/>
          </p:nvSpPr>
          <p:spPr>
            <a:xfrm>
              <a:off x="6264008" y="2171140"/>
              <a:ext cx="483026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À proporção que o tempo passa, as comemorações de Natal se aproximam.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111046F5-AB55-9E0F-7DE0-CF24B0DA6F94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03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Comparativas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132361" y="5128425"/>
            <a:ext cx="389346" cy="389346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685720" y="5128424"/>
            <a:ext cx="389347" cy="389347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815176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comparação com o fato indicado pelo verbo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da oração principal. 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4874466"/>
            <a:ext cx="644046" cy="644046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5" name="Rectangle: Rounded Corners 72">
            <a:extLst>
              <a:ext uri="{FF2B5EF4-FFF2-40B4-BE49-F238E27FC236}">
                <a16:creationId xmlns:a16="http://schemas.microsoft.com/office/drawing/2014/main" id="{968856A9-E2CE-9723-2538-1C4FDF2354A3}"/>
              </a:ext>
            </a:extLst>
          </p:cNvPr>
          <p:cNvSpPr/>
          <p:nvPr/>
        </p:nvSpPr>
        <p:spPr>
          <a:xfrm>
            <a:off x="5637830" y="2742189"/>
            <a:ext cx="5675590" cy="2132277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À assim 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Tal 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Tanto...como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Mais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(mais do que)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Menos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(menos do que)</a:t>
            </a:r>
            <a:endParaRPr lang="pt-BR" sz="1600" b="1" dirty="0">
              <a:solidFill>
                <a:srgbClr val="004AAD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Menor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(menor do que)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Maior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(maior do que)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02DD947-337A-EA91-6DB4-94369955F56E}"/>
              </a:ext>
            </a:extLst>
          </p:cNvPr>
          <p:cNvGrpSpPr/>
          <p:nvPr/>
        </p:nvGrpSpPr>
        <p:grpSpPr>
          <a:xfrm rot="21429468">
            <a:off x="6599941" y="2121220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D124F9D1-06BA-70ED-BE50-DAC3813D91DF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B798E03E-489C-A5FB-C66E-73E915596B5C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proporcionais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33" name="TextBox 16">
            <a:extLst>
              <a:ext uri="{FF2B5EF4-FFF2-40B4-BE49-F238E27FC236}">
                <a16:creationId xmlns:a16="http://schemas.microsoft.com/office/drawing/2014/main" id="{691CD09F-7BAF-10B8-4366-3AEF3095E78E}"/>
              </a:ext>
            </a:extLst>
          </p:cNvPr>
          <p:cNvSpPr txBox="1"/>
          <p:nvPr/>
        </p:nvSpPr>
        <p:spPr>
          <a:xfrm>
            <a:off x="-4555996" y="2624099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Proporcionais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9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403295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Comparativas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132361" y="5128425"/>
            <a:ext cx="389346" cy="389346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7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5129907"/>
            <a:ext cx="389345" cy="389345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usten Bold" panose="00000800000000000000" pitchFamily="50" charset="0"/>
            </a:endParaRP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685720" y="5128424"/>
            <a:ext cx="389347" cy="389347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8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815176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Estabelecem </a:t>
            </a:r>
            <a:r>
              <a:rPr lang="pt-BR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relação de comparação com o fato indicado pelo verbo </a:t>
            </a:r>
            <a:r>
              <a:rPr lang="pt-BR" dirty="0">
                <a:solidFill>
                  <a:srgbClr val="021547"/>
                </a:solidFill>
                <a:latin typeface="Avenir Next LT Pro" panose="020B0504020202020204" pitchFamily="34" charset="0"/>
              </a:rPr>
              <a:t>da oração principal. </a:t>
            </a:r>
            <a:endParaRPr lang="en-15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239080" y="4874466"/>
            <a:ext cx="644046" cy="644046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9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1794CCE-ECEA-491D-2506-D53935E5A7DA}"/>
              </a:ext>
            </a:extLst>
          </p:cNvPr>
          <p:cNvGrpSpPr/>
          <p:nvPr/>
        </p:nvGrpSpPr>
        <p:grpSpPr>
          <a:xfrm>
            <a:off x="5643802" y="1910531"/>
            <a:ext cx="5714211" cy="432792"/>
            <a:chOff x="5691974" y="2171140"/>
            <a:chExt cx="5714211" cy="432792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3B7ADF0-930A-5520-6583-82D156637725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Assim como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eu falo rápido, ela também fala.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6096052-7DC9-2DA0-EB51-00AD474B87E0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DCE85A7-DFA4-8FA2-755E-193DB6375DE6}"/>
              </a:ext>
            </a:extLst>
          </p:cNvPr>
          <p:cNvGrpSpPr/>
          <p:nvPr/>
        </p:nvGrpSpPr>
        <p:grpSpPr>
          <a:xfrm>
            <a:off x="5643802" y="2637948"/>
            <a:ext cx="5714211" cy="432792"/>
            <a:chOff x="5691974" y="2171140"/>
            <a:chExt cx="5714211" cy="432792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F77D144-2290-4B14-8772-2B89A0B7485E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Sou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maior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meu irmão.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94984688-5249-8FE3-29D0-742624C3A032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B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F218127-58A5-8A6E-466E-085E7E3A59FF}"/>
              </a:ext>
            </a:extLst>
          </p:cNvPr>
          <p:cNvGrpSpPr/>
          <p:nvPr/>
        </p:nvGrpSpPr>
        <p:grpSpPr>
          <a:xfrm>
            <a:off x="5643802" y="3365365"/>
            <a:ext cx="5714211" cy="432792"/>
            <a:chOff x="5691974" y="2171140"/>
            <a:chExt cx="5714211" cy="432792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C679F68-BA40-BF08-55FF-BF08E10C626E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Este prédio é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menor do que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aquele outro.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F7D1862E-F561-CA1E-6A74-9F61561F55E5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C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A0B4CAC-DA20-0621-810F-6A4159E3246A}"/>
              </a:ext>
            </a:extLst>
          </p:cNvPr>
          <p:cNvGrpSpPr/>
          <p:nvPr/>
        </p:nvGrpSpPr>
        <p:grpSpPr>
          <a:xfrm>
            <a:off x="5643802" y="4092782"/>
            <a:ext cx="5714211" cy="432792"/>
            <a:chOff x="5691974" y="2171140"/>
            <a:chExt cx="5714211" cy="432792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7FC81D4E-0236-7E27-0213-F3D80CD6E283}"/>
                </a:ext>
              </a:extLst>
            </p:cNvPr>
            <p:cNvSpPr txBox="1"/>
            <p:nvPr/>
          </p:nvSpPr>
          <p:spPr>
            <a:xfrm>
              <a:off x="6264008" y="2171140"/>
              <a:ext cx="5142177" cy="42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lnSpc>
                  <a:spcPct val="110000"/>
                </a:lnSpc>
                <a:defRPr b="1">
                  <a:solidFill>
                    <a:srgbClr val="00347A"/>
                  </a:solidFill>
                  <a:latin typeface="Avenir Next LT Pro" panose="020B05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Somos muito parecidos,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tal como </a:t>
              </a:r>
              <a:r>
                <a:rPr kumimoji="0" lang="pt-BR" sz="1600" b="0" u="none" strike="noStrike" kern="1200" cap="none" spc="0" normalizeH="0" baseline="0" noProof="0" dirty="0">
                  <a:ln>
                    <a:noFill/>
                  </a:ln>
                  <a:solidFill>
                    <a:srgbClr val="021547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são seus irmãos.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46370C0-4969-F42A-D03C-79CED89CBF2C}"/>
                </a:ext>
              </a:extLst>
            </p:cNvPr>
            <p:cNvSpPr txBox="1"/>
            <p:nvPr/>
          </p:nvSpPr>
          <p:spPr>
            <a:xfrm>
              <a:off x="5691974" y="2171140"/>
              <a:ext cx="540000" cy="432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1F68"/>
                  </a:solidFill>
                  <a:latin typeface="Avenir Next LT Pro" panose="020B0504020202020204" pitchFamily="34" charset="0"/>
                </a:rPr>
                <a:t>D</a:t>
              </a:r>
            </a:p>
          </p:txBody>
        </p:sp>
      </p:grpSp>
      <p:sp>
        <p:nvSpPr>
          <p:cNvPr id="35" name="Rectangle: Rounded Corners 72">
            <a:extLst>
              <a:ext uri="{FF2B5EF4-FFF2-40B4-BE49-F238E27FC236}">
                <a16:creationId xmlns:a16="http://schemas.microsoft.com/office/drawing/2014/main" id="{98A8307A-3EF5-663E-CA79-1C6A30AAE7F0}"/>
              </a:ext>
            </a:extLst>
          </p:cNvPr>
          <p:cNvSpPr/>
          <p:nvPr/>
        </p:nvSpPr>
        <p:spPr>
          <a:xfrm>
            <a:off x="5845587" y="8909906"/>
            <a:ext cx="5675590" cy="2132277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À assim 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Tal 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Tanto...como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Mais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(mais do que)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Menos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(menos do que)</a:t>
            </a:r>
            <a:endParaRPr lang="pt-BR" sz="1600" b="1" dirty="0">
              <a:solidFill>
                <a:srgbClr val="004AAD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Menor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(menor do que)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Maior que </a:t>
            </a:r>
            <a:r>
              <a:rPr lang="pt-BR" sz="1600" dirty="0">
                <a:solidFill>
                  <a:srgbClr val="004AAD"/>
                </a:solidFill>
                <a:latin typeface="Avenir Next LT Pro" panose="020B0504020202020204" pitchFamily="34" charset="0"/>
              </a:rPr>
              <a:t>(maior do que)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33C4655E-F294-CBC7-BE5E-3F33EFDB4F5C}"/>
              </a:ext>
            </a:extLst>
          </p:cNvPr>
          <p:cNvGrpSpPr/>
          <p:nvPr/>
        </p:nvGrpSpPr>
        <p:grpSpPr>
          <a:xfrm rot="21429468">
            <a:off x="6807698" y="8288937"/>
            <a:ext cx="3612862" cy="1241935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D6C5CA06-88B4-609F-E0AC-7B19D13D5CB4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C585CC3B-5555-8A9A-EA40-1906D02B67FA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proporcionais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03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3">
            <a:extLst>
              <a:ext uri="{FF2B5EF4-FFF2-40B4-BE49-F238E27FC236}">
                <a16:creationId xmlns:a16="http://schemas.microsoft.com/office/drawing/2014/main" id="{1E958B51-6B18-3426-6FE0-2E8BA0FB52EB}"/>
              </a:ext>
            </a:extLst>
          </p:cNvPr>
          <p:cNvSpPr/>
          <p:nvPr/>
        </p:nvSpPr>
        <p:spPr>
          <a:xfrm>
            <a:off x="3913615" y="2673039"/>
            <a:ext cx="53676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58" name="Agrupar 157">
            <a:extLst>
              <a:ext uri="{FF2B5EF4-FFF2-40B4-BE49-F238E27FC236}">
                <a16:creationId xmlns:a16="http://schemas.microsoft.com/office/drawing/2014/main" id="{C8B69F5B-9C66-0568-111B-CC5C2DC5B863}"/>
              </a:ext>
            </a:extLst>
          </p:cNvPr>
          <p:cNvGrpSpPr/>
          <p:nvPr/>
        </p:nvGrpSpPr>
        <p:grpSpPr>
          <a:xfrm>
            <a:off x="391633" y="-452578"/>
            <a:ext cx="12411586" cy="7310577"/>
            <a:chOff x="6624433" y="717751"/>
            <a:chExt cx="9103724" cy="5362206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2C81C86-2D25-2BFE-F7F0-A5477221CE59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3DE1AA4-8776-D5B7-3D84-23286429E22E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7F62317-7BE0-CA8F-EBF1-5D1BE2E621FD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E5C65ED-80EB-105F-B093-9C30CB109E5A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035E9A2D-2CA1-774B-B0CF-E76205EFCD21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AF235FE-A813-3141-DF2B-E931491E3D3E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35181830-1BEE-3467-6F04-568259DB38E9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4F7E12D-1F49-BF98-1D9A-56C7C82110B4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050B8ADD-2843-DEF1-A482-1168551FC910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4E09B2C9-BA26-EC84-5722-15BCAA0F787D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670D585-B32A-654F-1F74-F9E9FD8933C6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94A58232-6F03-24C8-D8B9-8F984DD0E453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AA672BED-D1BB-5B77-6624-98055EF7153D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F0787B9-B908-2931-932E-1DA54B826C22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7A4851B-D15C-480F-2B99-8F07EFE595B1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28AA97D-524B-1EAC-12DC-16A009423CFE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12C383AF-FC36-7D01-7873-0AC33083F7DE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2426011-2885-013E-5572-A5719D3CE64C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61326226-62EB-0304-0D4B-7FF0F0547F42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2436044-5227-AC71-0640-DC52B80D9594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EDF096D-380F-387E-35B6-B909542B4A7F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68933BB-F741-5743-76A5-116227DBE7E2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C1745FC-2799-39FC-CB54-153D7A12226F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05196A6F-7603-4885-6B13-B970AC4C1E02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9EAC0104-7397-ED9C-DB39-9611107E46DC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25315BD5-94FC-1A23-3BE7-2E3EC18C1B90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6887F916-4FD7-1E4C-1E4E-62E53C0C810F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2FC25B6-6165-41DE-4580-FA03AEFDE5A7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505F3E31-0FBE-8E9E-C3C1-E5115FD7028A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21A0390D-3354-1D4D-4C21-ABC51014B124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4FEEF419-2DBA-9B3D-86AC-C9977010009D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CCC918DB-B8BD-6164-6703-DB218D61B4EA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563EE04D-7D35-887D-A1EB-29FFB2394FFD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DD651D9-466A-D617-C5CF-A1BF119FD650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3E56564A-D486-FD42-1C1C-FB70980DE6AF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F3C3C048-FDCB-D790-31CA-A865433F8510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CFFF583E-0657-E80A-E969-0A909323A60A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3C84902C-EAD9-05E7-882D-A4EEF41F17E5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6999E826-99D7-6A83-3911-28AFA8751F87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1DAAE743-EEF9-981F-A22A-E1434EADB579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A24857FA-C90F-08BA-FFAF-27953B3DB541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42D8DAA2-C220-6994-8B5E-5407B5939A09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E0FCA300-562A-F461-C0AE-DEF12B9F0607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F4DC87BE-1325-A1AA-8958-6C5CEE7893B0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B54BC131-97F5-7741-5743-96968525BC8F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5BD47890-4335-0FE7-5414-E836D8F155F6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B560E1C6-0F76-BD86-7A6E-0945D9BAA4D3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CC935957-DCB9-1B1D-FDEF-C69183A027C9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59E7490B-756B-19D4-6B63-7F00536091C9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F7AB7BDE-5B8B-607C-D010-E65877DCF6B2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8CD66107-A382-2C4F-49BE-B7BFAA1E164C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405D4809-3A32-92C3-A213-F8ED7361F9E8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031399FA-163C-2983-2E89-D4D15728C4EF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7CC936C7-E4AA-87A3-662B-02C0772AF0CF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71CE18FD-AC00-7006-D190-3ECC5AB8B8F6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EF53F9FA-E98D-4EEA-0708-DC996FAFB236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F5147F0-E6FB-3CF1-A74F-EF55682EE17C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BDF5EA67-971D-8B85-0217-8C737796AFE0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7AE1825-4EBB-1A4A-7B11-E643DAB4B924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25BAFE0-7EA6-6EDE-2F55-F717BDE05B7F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F8318B0-EBE8-F6A8-F7DC-98ECFFCEF3A7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D9FF165F-73A8-AECD-B92B-0E9A89B9AC0B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D973F78F-24EA-1B5A-446C-173F67D194C3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0" name="Rectangle: Rounded Corners 72">
            <a:extLst>
              <a:ext uri="{FF2B5EF4-FFF2-40B4-BE49-F238E27FC236}">
                <a16:creationId xmlns:a16="http://schemas.microsoft.com/office/drawing/2014/main" id="{A0D7C6E5-D270-D444-AE51-282FBD4E5A7F}"/>
              </a:ext>
            </a:extLst>
          </p:cNvPr>
          <p:cNvSpPr/>
          <p:nvPr/>
        </p:nvSpPr>
        <p:spPr>
          <a:xfrm>
            <a:off x="2146392" y="2065340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Período simples</a:t>
            </a:r>
          </a:p>
        </p:txBody>
      </p:sp>
      <p:sp>
        <p:nvSpPr>
          <p:cNvPr id="89" name="Rectangle: Rounded Corners 72">
            <a:extLst>
              <a:ext uri="{FF2B5EF4-FFF2-40B4-BE49-F238E27FC236}">
                <a16:creationId xmlns:a16="http://schemas.microsoft.com/office/drawing/2014/main" id="{19B67217-5195-1510-DAF8-5229DEB78E2A}"/>
              </a:ext>
            </a:extLst>
          </p:cNvPr>
          <p:cNvSpPr/>
          <p:nvPr/>
        </p:nvSpPr>
        <p:spPr>
          <a:xfrm>
            <a:off x="2142219" y="3823404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Período composto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0A6E3F2-13F1-B2EE-35C8-42DF49B34E56}"/>
              </a:ext>
            </a:extLst>
          </p:cNvPr>
          <p:cNvSpPr/>
          <p:nvPr/>
        </p:nvSpPr>
        <p:spPr>
          <a:xfrm>
            <a:off x="2089907" y="2866819"/>
            <a:ext cx="4384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noProof="0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Constituído por apenas uma oração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3AF88-73BB-9C4A-D695-096CF9FF2944}"/>
              </a:ext>
            </a:extLst>
          </p:cNvPr>
          <p:cNvSpPr/>
          <p:nvPr/>
        </p:nvSpPr>
        <p:spPr>
          <a:xfrm>
            <a:off x="2086970" y="4704364"/>
            <a:ext cx="4384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Constituído por mais de uma oração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1970B09-9198-CD2B-8913-8828B64C5B2C}"/>
              </a:ext>
            </a:extLst>
          </p:cNvPr>
          <p:cNvGrpSpPr/>
          <p:nvPr/>
        </p:nvGrpSpPr>
        <p:grpSpPr>
          <a:xfrm rot="21429468">
            <a:off x="6953862" y="2808656"/>
            <a:ext cx="3911098" cy="1524994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DEE326CD-CF07-5903-AFA6-F51333DAF6DF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3E1FBECF-7B49-600F-C5D5-035F07B6AB86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 período pode ser composto por coordenação ou por subordinação</a:t>
              </a:r>
            </a:p>
            <a:p>
              <a:pPr algn="ctr">
                <a:lnSpc>
                  <a:spcPct val="13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Daí se classificam as orações coordenadas e as subordinadas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3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-0.06614 -7.40741E-7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-0.06614 -7.40741E-7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" grpId="0"/>
          <p:bldP spid="3" grpId="0"/>
          <p:bldP spid="3" grpId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-0.06614 -7.40741E-7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-0.06614 -7.40741E-7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" grpId="0"/>
          <p:bldP spid="3" grpId="0"/>
          <p:bldP spid="3" grpId="1"/>
          <p:bldP spid="4" grpId="0"/>
          <p:bldP spid="4" grpId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EC3C9D28-9024-4D17-BD12-C9D23BB176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EB795AD-0D2C-4481-A0F4-929A1B8E12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41E930C-177F-4F8E-8497-9718042AA6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155108-C404-4C7C-9C95-8EB98E16A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223837"/>
            <a:ext cx="1155382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1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1675123"/>
            <a:ext cx="3968429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Orações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Coordenadas</a:t>
            </a:r>
            <a:endParaRPr lang="en-US" sz="44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 flipH="1">
            <a:off x="6051223" y="1789609"/>
            <a:ext cx="89555" cy="4195633"/>
            <a:chOff x="1432874" y="2789646"/>
            <a:chExt cx="45719" cy="2141931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5733" y="2789646"/>
              <a:ext cx="0" cy="2084849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9" name="Rectangle: Rounded Corners 130">
            <a:extLst>
              <a:ext uri="{FF2B5EF4-FFF2-40B4-BE49-F238E27FC236}">
                <a16:creationId xmlns:a16="http://schemas.microsoft.com/office/drawing/2014/main" id="{7B07B9C6-CD58-038B-2DA3-869374B1D6EE}"/>
              </a:ext>
            </a:extLst>
          </p:cNvPr>
          <p:cNvSpPr/>
          <p:nvPr/>
        </p:nvSpPr>
        <p:spPr>
          <a:xfrm>
            <a:off x="1579003" y="1533805"/>
            <a:ext cx="89555" cy="89555"/>
          </a:xfrm>
          <a:prstGeom prst="roundRect">
            <a:avLst/>
          </a:prstGeom>
          <a:solidFill>
            <a:srgbClr val="01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0" name="Rectangle: Rounded Corners 131">
            <a:extLst>
              <a:ext uri="{FF2B5EF4-FFF2-40B4-BE49-F238E27FC236}">
                <a16:creationId xmlns:a16="http://schemas.microsoft.com/office/drawing/2014/main" id="{9E600D4D-5055-15E9-E3D4-8D726F2ADAC9}"/>
              </a:ext>
            </a:extLst>
          </p:cNvPr>
          <p:cNvSpPr/>
          <p:nvPr/>
        </p:nvSpPr>
        <p:spPr>
          <a:xfrm>
            <a:off x="1816265" y="1533805"/>
            <a:ext cx="89555" cy="89555"/>
          </a:xfrm>
          <a:prstGeom prst="roundRect">
            <a:avLst/>
          </a:prstGeom>
          <a:solidFill>
            <a:srgbClr val="024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1" name="Rectangle: Rounded Corners 132">
            <a:extLst>
              <a:ext uri="{FF2B5EF4-FFF2-40B4-BE49-F238E27FC236}">
                <a16:creationId xmlns:a16="http://schemas.microsoft.com/office/drawing/2014/main" id="{CA1BAFA0-CDF8-A921-E796-C27DA0719F65}"/>
              </a:ext>
            </a:extLst>
          </p:cNvPr>
          <p:cNvSpPr/>
          <p:nvPr/>
        </p:nvSpPr>
        <p:spPr>
          <a:xfrm>
            <a:off x="2053526" y="1533805"/>
            <a:ext cx="89555" cy="89555"/>
          </a:xfrm>
          <a:prstGeom prst="roundRect">
            <a:avLst/>
          </a:prstGeom>
          <a:solidFill>
            <a:srgbClr val="014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Rectangular Callout 3">
            <a:extLst>
              <a:ext uri="{FF2B5EF4-FFF2-40B4-BE49-F238E27FC236}">
                <a16:creationId xmlns:a16="http://schemas.microsoft.com/office/drawing/2014/main" id="{D09F6E95-0D24-D834-57D5-326F937E3FB9}"/>
              </a:ext>
            </a:extLst>
          </p:cNvPr>
          <p:cNvSpPr/>
          <p:nvPr/>
        </p:nvSpPr>
        <p:spPr>
          <a:xfrm>
            <a:off x="1537435" y="2850829"/>
            <a:ext cx="2983481" cy="1592882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txBody>
          <a:bodyPr lIns="324000" tIns="252000" rIns="324000" bIns="324000" rtlCol="0" anchor="ctr"/>
          <a:lstStyle/>
          <a:p>
            <a:pPr algn="just">
              <a:lnSpc>
                <a:spcPct val="120000"/>
              </a:lnSpc>
              <a:defRPr/>
            </a:pPr>
            <a:endParaRPr lang="en-IN" sz="1400" kern="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129">
            <a:extLst>
              <a:ext uri="{FF2B5EF4-FFF2-40B4-BE49-F238E27FC236}">
                <a16:creationId xmlns:a16="http://schemas.microsoft.com/office/drawing/2014/main" id="{9EEE89A2-9477-FCCB-4710-A7AB6A2900AC}"/>
              </a:ext>
            </a:extLst>
          </p:cNvPr>
          <p:cNvSpPr txBox="1"/>
          <p:nvPr/>
        </p:nvSpPr>
        <p:spPr>
          <a:xfrm>
            <a:off x="1720316" y="3318294"/>
            <a:ext cx="2360276" cy="63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600" dirty="0">
                <a:solidFill>
                  <a:srgbClr val="0D213B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São sintaticamente </a:t>
            </a:r>
            <a:r>
              <a:rPr lang="pt-BR" sz="1600" b="1" dirty="0">
                <a:solidFill>
                  <a:srgbClr val="0D213B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independentes</a:t>
            </a:r>
            <a:endParaRPr lang="en-US" sz="1600" b="1" dirty="0">
              <a:solidFill>
                <a:srgbClr val="0052C0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ular Callout 3">
            <a:extLst>
              <a:ext uri="{FF2B5EF4-FFF2-40B4-BE49-F238E27FC236}">
                <a16:creationId xmlns:a16="http://schemas.microsoft.com/office/drawing/2014/main" id="{0F3A8A3D-AEDD-6322-499A-8B32B1953A84}"/>
              </a:ext>
            </a:extLst>
          </p:cNvPr>
          <p:cNvSpPr/>
          <p:nvPr/>
        </p:nvSpPr>
        <p:spPr>
          <a:xfrm>
            <a:off x="1668558" y="4232852"/>
            <a:ext cx="2852357" cy="481127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 w="12700" cap="flat" cmpd="sng" algn="ctr">
            <a:noFill/>
            <a:prstDash val="solid"/>
            <a:miter lim="800000"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txBody>
          <a:bodyPr lIns="0" tIns="324000" rIns="0" bIns="324000" rtlCol="0" anchor="ctr"/>
          <a:lstStyle/>
          <a:p>
            <a:pPr marL="180000" lvl="0">
              <a:lnSpc>
                <a:spcPct val="120000"/>
              </a:lnSpc>
              <a:defRPr/>
            </a:pPr>
            <a:r>
              <a:rPr lang="en-IN" sz="1400" b="1" kern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Trabalho</a:t>
            </a:r>
            <a:r>
              <a:rPr lang="en-IN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 e </a:t>
            </a:r>
            <a:r>
              <a:rPr lang="en-IN" sz="1400" b="1" kern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estudo</a:t>
            </a:r>
            <a:endParaRPr lang="en-IN" sz="1400" b="1" kern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0AE0246C-E809-6CFC-DDAD-AC6CF2A671A4}"/>
              </a:ext>
            </a:extLst>
          </p:cNvPr>
          <p:cNvSpPr txBox="1"/>
          <p:nvPr/>
        </p:nvSpPr>
        <p:spPr>
          <a:xfrm>
            <a:off x="7022490" y="1675123"/>
            <a:ext cx="3968429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Orações</a:t>
            </a:r>
            <a:r>
              <a:rPr lang="en-US" sz="4400" dirty="0">
                <a:solidFill>
                  <a:srgbClr val="021547"/>
                </a:solidFill>
                <a:latin typeface="Causten Bold" panose="00000800000000000000" pitchFamily="50" charset="0"/>
              </a:rPr>
              <a:t> </a:t>
            </a: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Subordinadas</a:t>
            </a:r>
            <a:endParaRPr lang="en-US" sz="44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sp>
        <p:nvSpPr>
          <p:cNvPr id="26" name="Rectangle: Rounded Corners 130">
            <a:extLst>
              <a:ext uri="{FF2B5EF4-FFF2-40B4-BE49-F238E27FC236}">
                <a16:creationId xmlns:a16="http://schemas.microsoft.com/office/drawing/2014/main" id="{59673BE4-F309-7001-EAB7-A669D0341CB8}"/>
              </a:ext>
            </a:extLst>
          </p:cNvPr>
          <p:cNvSpPr/>
          <p:nvPr/>
        </p:nvSpPr>
        <p:spPr>
          <a:xfrm>
            <a:off x="7093044" y="1533805"/>
            <a:ext cx="89555" cy="89555"/>
          </a:xfrm>
          <a:prstGeom prst="roundRect">
            <a:avLst/>
          </a:prstGeom>
          <a:solidFill>
            <a:srgbClr val="01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131">
            <a:extLst>
              <a:ext uri="{FF2B5EF4-FFF2-40B4-BE49-F238E27FC236}">
                <a16:creationId xmlns:a16="http://schemas.microsoft.com/office/drawing/2014/main" id="{7E264AF6-CC61-CD20-CFFA-168C7C7D031D}"/>
              </a:ext>
            </a:extLst>
          </p:cNvPr>
          <p:cNvSpPr/>
          <p:nvPr/>
        </p:nvSpPr>
        <p:spPr>
          <a:xfrm>
            <a:off x="7330306" y="1533805"/>
            <a:ext cx="89555" cy="89555"/>
          </a:xfrm>
          <a:prstGeom prst="roundRect">
            <a:avLst/>
          </a:prstGeom>
          <a:solidFill>
            <a:srgbClr val="024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132">
            <a:extLst>
              <a:ext uri="{FF2B5EF4-FFF2-40B4-BE49-F238E27FC236}">
                <a16:creationId xmlns:a16="http://schemas.microsoft.com/office/drawing/2014/main" id="{A30D3AB9-C899-0F90-972F-1A138E436581}"/>
              </a:ext>
            </a:extLst>
          </p:cNvPr>
          <p:cNvSpPr/>
          <p:nvPr/>
        </p:nvSpPr>
        <p:spPr>
          <a:xfrm>
            <a:off x="7567567" y="1533805"/>
            <a:ext cx="89555" cy="89555"/>
          </a:xfrm>
          <a:prstGeom prst="roundRect">
            <a:avLst/>
          </a:prstGeom>
          <a:solidFill>
            <a:srgbClr val="014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Rectangular Callout 3">
            <a:extLst>
              <a:ext uri="{FF2B5EF4-FFF2-40B4-BE49-F238E27FC236}">
                <a16:creationId xmlns:a16="http://schemas.microsoft.com/office/drawing/2014/main" id="{1BA68E45-932B-BAA8-EB21-27B541DAA6C3}"/>
              </a:ext>
            </a:extLst>
          </p:cNvPr>
          <p:cNvSpPr/>
          <p:nvPr/>
        </p:nvSpPr>
        <p:spPr>
          <a:xfrm>
            <a:off x="7051476" y="2850829"/>
            <a:ext cx="2983481" cy="1592882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txBody>
          <a:bodyPr lIns="324000" tIns="252000" rIns="324000" bIns="324000" rtlCol="0" anchor="ctr"/>
          <a:lstStyle/>
          <a:p>
            <a:pPr algn="just">
              <a:lnSpc>
                <a:spcPct val="120000"/>
              </a:lnSpc>
              <a:defRPr/>
            </a:pPr>
            <a:endParaRPr lang="en-IN" sz="1400" kern="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" name="TextBox 129">
            <a:extLst>
              <a:ext uri="{FF2B5EF4-FFF2-40B4-BE49-F238E27FC236}">
                <a16:creationId xmlns:a16="http://schemas.microsoft.com/office/drawing/2014/main" id="{049BE3D6-1B38-F990-15DB-BC4A5E1778BF}"/>
              </a:ext>
            </a:extLst>
          </p:cNvPr>
          <p:cNvSpPr txBox="1"/>
          <p:nvPr/>
        </p:nvSpPr>
        <p:spPr>
          <a:xfrm>
            <a:off x="7234357" y="3318294"/>
            <a:ext cx="2360276" cy="63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600" dirty="0">
                <a:solidFill>
                  <a:srgbClr val="0D213B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São sintaticamente </a:t>
            </a:r>
            <a:r>
              <a:rPr lang="pt-BR" sz="1600" b="1" dirty="0">
                <a:solidFill>
                  <a:srgbClr val="0D213B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dependentes</a:t>
            </a:r>
            <a:endParaRPr lang="en-US" sz="1600" b="1" dirty="0">
              <a:solidFill>
                <a:srgbClr val="0052C0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ular Callout 3">
            <a:extLst>
              <a:ext uri="{FF2B5EF4-FFF2-40B4-BE49-F238E27FC236}">
                <a16:creationId xmlns:a16="http://schemas.microsoft.com/office/drawing/2014/main" id="{87BE162E-1C3F-FA2C-1FAB-7E2D53B55F6E}"/>
              </a:ext>
            </a:extLst>
          </p:cNvPr>
          <p:cNvSpPr/>
          <p:nvPr/>
        </p:nvSpPr>
        <p:spPr>
          <a:xfrm>
            <a:off x="7182599" y="4232852"/>
            <a:ext cx="2852357" cy="481127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 w="12700" cap="flat" cmpd="sng" algn="ctr">
            <a:noFill/>
            <a:prstDash val="solid"/>
            <a:miter lim="800000"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txBody>
          <a:bodyPr lIns="0" tIns="324000" rIns="0" bIns="324000" rtlCol="0" anchor="ctr"/>
          <a:lstStyle/>
          <a:p>
            <a:pPr marL="180000" lvl="0">
              <a:lnSpc>
                <a:spcPct val="120000"/>
              </a:lnSpc>
              <a:defRPr/>
            </a:pPr>
            <a:r>
              <a:rPr lang="en-IN" sz="1400" b="1" kern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Penso</a:t>
            </a:r>
            <a:r>
              <a:rPr lang="en-IN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 que </a:t>
            </a:r>
            <a:r>
              <a:rPr lang="en-IN" sz="1400" b="1" kern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serão</a:t>
            </a:r>
            <a:r>
              <a:rPr lang="en-IN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IN" sz="1400" b="1" kern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aprovados</a:t>
            </a:r>
            <a:endParaRPr lang="en-IN" sz="1400" b="1" kern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EE15AE9-5E07-DFB3-2412-86D7DF993663}"/>
              </a:ext>
            </a:extLst>
          </p:cNvPr>
          <p:cNvGrpSpPr/>
          <p:nvPr/>
        </p:nvGrpSpPr>
        <p:grpSpPr>
          <a:xfrm>
            <a:off x="-17984734" y="-2600033"/>
            <a:ext cx="15574128" cy="9173353"/>
            <a:chOff x="6624433" y="717751"/>
            <a:chExt cx="9103724" cy="5362206"/>
          </a:xfrm>
        </p:grpSpPr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1C8F324-D9EB-884E-6463-0BC752F4B898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FE4E395-B95A-2E22-E370-AD03C1D08632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5A3A34AB-FAFB-0168-D604-DD39409F4F01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D23F9BB2-44BD-AF0D-2DD4-38D881FC8FA7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A9301DD7-03FB-C2C5-CBD1-7A03C6BC3069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9084524E-9B54-2A92-6425-9ADDDC3E8D8C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E701C3F7-9AB4-BED6-6108-D136FF9544B1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91451202-0F25-6F3D-C878-19C9A9977220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8F015A5-73C3-2024-D767-4F1A8C0C282B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A7DEE3E6-2C9B-29BF-1005-6845E27F2EE5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166A50CE-D654-E12E-A366-EA6AA5D3A632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E01340FD-D777-4584-F942-11BE0DEB1008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6B80E342-6495-4E28-A42E-5A46F6022C7D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634ECA23-F1D8-B300-647D-5CD49E15703B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BB99883D-4CA7-C143-9C60-EF835FEB8803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ABC5EED3-1461-9B95-B124-7CA88A261F1D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6CF6E7F-60B3-C171-30F6-162BE9AF61E2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50DB8875-BD2D-637D-9D50-77725755E0E3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4AF1528B-CE1B-500E-BBD4-1734D4C5E553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5A8049C-13C0-CBE4-894B-1945AE7ED8F8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B2E6F5CB-87DF-2A2E-C66B-6D66AD412147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A467FB05-1AF1-AAC9-D9ED-9B7B0E7202DE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92762E9B-54BF-0584-3188-892B748F2F0E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B46CC2D4-C886-D624-FF44-B08412844091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681162E1-D774-AA3E-07B6-62C0CF45C4E1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EE92B992-385D-9BED-5293-DF38B534F909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05B217EC-3187-E4F4-80C0-3089E63F94F2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EE537CC1-C98F-C0FC-1EB7-B45C63B167A0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EC2623E6-DBDA-96CA-C3B9-429CF781991F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614F33BF-4FBF-DCA0-18D7-33DA3744BBD2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DF3FCCD0-88EF-9A44-D75E-9B9644C8B421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17E78CC-8966-469E-F80C-20DDECB06B01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7810150C-0770-0787-1A26-FD40A8A405A1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10E2B233-B27D-9E2E-14AA-9664819C2176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6A8CEC9-7825-52A7-A9AA-8589D6376C7D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24BEC87D-D701-1CC0-D48A-60192F4D7395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F4492006-1148-C18F-CCA0-10DFF0363584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3C959377-802B-D31A-2C72-567F5B7A9B13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25DD242E-6023-BE35-597F-1649C7E228A0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F2451612-C0FC-9028-D9FA-A213CFE2A560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67747F53-A545-2A17-F1AA-153AAD072A3B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92BDDAF8-F297-46A5-6B9D-D8BF486FDD71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F5CD2E45-B694-01C4-937F-5AAD7206ED9F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A809AEC0-D2CB-3ECC-07EC-3591E6A0BC82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66812B62-9494-1679-563B-5FEBD91EC86F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60C6D672-4F86-4F87-3A17-2235E0BC0C3B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506FF62D-2EC5-1B6D-960E-53547253E3CC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D8377A2-8907-33C2-2D56-2B2DB3E19BAC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3A65CB29-4CF3-76DA-26C7-042C940BA0E8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39CAAED-22AC-B87B-CFB9-4F1F26EDE60E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886F67FA-C1C2-6455-A284-269455600321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052FF305-4723-DF3B-73B7-A821D00D709E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E1DE8866-7CDE-ED08-953A-FF02E39F3619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6FBD1E5F-AA03-1698-079C-213A9419C454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875A9114-224E-95F9-FA92-EEBA0E73CDE5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918F7B8C-0940-C34A-4FC6-ECB6E2B09162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C4A0661E-957B-9ACB-3989-CE891B35B150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A282C241-64B6-6162-D155-634B64838D65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5D908981-4FFF-FE77-1039-08A308236353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34F6E5A0-0252-54BC-1987-23E8860253E9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80E0FE21-496E-4E1A-4535-4EC0272E82C7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8EF709B0-DBA7-215E-826D-3F116983469C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A4F3277B-FB94-E027-90B8-7DFF2CA2B736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02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" decel="9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5000" decel="9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3.33333E-6 L 0.03894 3.33333E-6 " pathEditMode="relative" rAng="0" ptsTypes="AA">
                                          <p:cBhvr>
                                            <p:cTn id="2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6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3.33333E-6 L -0.01953 3.33333E-6 " pathEditMode="relative" rAng="0" ptsTypes="AA">
                                          <p:cBhvr>
                                            <p:cTn id="35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3.33333E-6 L -0.03894 3.33333E-6 " pathEditMode="relative" rAng="0" ptsTypes="AA">
                                          <p:cBhvr>
                                            <p:cTn id="43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accel="14000" decel="86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29236 " pathEditMode="relative" rAng="0" ptsTypes="AA">
                                          <p:cBhvr>
                                            <p:cTn id="48" dur="125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6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59259E-6 L -2.08333E-7 0.39259 " pathEditMode="relative" rAng="0" ptsTypes="AA">
                                          <p:cBhvr>
                                            <p:cTn id="53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4" accel="28000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5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41000" decel="59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3.33333E-6 L 0.03894 3.33333E-6 " pathEditMode="relative" rAng="0" ptsTypes="AA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3.33333E-6 L -0.01953 3.33333E-6 " pathEditMode="relative" rAng="0" ptsTypes="AA">
                                          <p:cBhvr>
                                            <p:cTn id="87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3.33333E-6 L -0.03894 3.33333E-6 " pathEditMode="relative" rAng="0" ptsTypes="AA">
                                          <p:cBhvr>
                                            <p:cTn id="95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3" presetClass="path" presetSubtype="0" accel="14000" decel="86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29236 " pathEditMode="relative" rAng="0" ptsTypes="AA">
                                          <p:cBhvr>
                                            <p:cTn id="100" dur="125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6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59259E-6 L -2.08333E-7 0.39259 " pathEditMode="relative" rAng="0" ptsTypes="AA">
                                          <p:cBhvr>
                                            <p:cTn id="105" dur="1250" spd="-100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ntr" presetSubtype="4" accel="28000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" grpId="0" animBg="1"/>
          <p:bldP spid="6" grpId="1" animBg="1"/>
          <p:bldP spid="10" grpId="0"/>
          <p:bldP spid="10" grpId="1"/>
          <p:bldP spid="24" grpId="0" animBg="1"/>
          <p:bldP spid="25" grpId="0"/>
          <p:bldP spid="25" grpId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/>
          <p:bldP spid="30" grpId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" decel="9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5000" decel="9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3.33333E-6 L 0.03894 3.33333E-6 " pathEditMode="relative" rAng="0" ptsTypes="AA">
                                          <p:cBhvr>
                                            <p:cTn id="2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6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3.33333E-6 L -0.01953 3.33333E-6 " pathEditMode="relative" rAng="0" ptsTypes="AA">
                                          <p:cBhvr>
                                            <p:cTn id="35" dur="6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3.33333E-6 L -0.03894 3.33333E-6 " pathEditMode="relative" rAng="0" ptsTypes="AA">
                                          <p:cBhvr>
                                            <p:cTn id="43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accel="14000" decel="86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29236 " pathEditMode="relative" rAng="0" ptsTypes="AA">
                                          <p:cBhvr>
                                            <p:cTn id="48" dur="125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6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59259E-6 L -2.08333E-7 0.39259 " pathEditMode="relative" rAng="0" ptsTypes="AA">
                                          <p:cBhvr>
                                            <p:cTn id="53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41000" decel="59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3.33333E-6 L 0.03894 3.33333E-6 " pathEditMode="relative" rAng="0" ptsTypes="AA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3.33333E-6 L -0.01953 3.33333E-6 " pathEditMode="relative" rAng="0" ptsTypes="AA">
                                          <p:cBhvr>
                                            <p:cTn id="87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3.33333E-6 L -0.03894 3.33333E-6 " pathEditMode="relative" rAng="0" ptsTypes="AA">
                                          <p:cBhvr>
                                            <p:cTn id="95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3" presetClass="path" presetSubtype="0" accel="14000" decel="86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29236 " pathEditMode="relative" rAng="0" ptsTypes="AA">
                                          <p:cBhvr>
                                            <p:cTn id="100" dur="125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6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59259E-6 L -2.08333E-7 0.39259 " pathEditMode="relative" rAng="0" ptsTypes="AA">
                                          <p:cBhvr>
                                            <p:cTn id="105" dur="1250" spd="-100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" grpId="0" animBg="1"/>
          <p:bldP spid="6" grpId="1" animBg="1"/>
          <p:bldP spid="10" grpId="0"/>
          <p:bldP spid="10" grpId="1"/>
          <p:bldP spid="24" grpId="0" animBg="1"/>
          <p:bldP spid="25" grpId="0"/>
          <p:bldP spid="25" grpId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/>
          <p:bldP spid="30" grpId="1"/>
          <p:bldP spid="3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3">
            <a:extLst>
              <a:ext uri="{FF2B5EF4-FFF2-40B4-BE49-F238E27FC236}">
                <a16:creationId xmlns:a16="http://schemas.microsoft.com/office/drawing/2014/main" id="{EFFB3B2F-8657-AD60-0CC7-E87B5C06B3EC}"/>
              </a:ext>
            </a:extLst>
          </p:cNvPr>
          <p:cNvSpPr/>
          <p:nvPr/>
        </p:nvSpPr>
        <p:spPr>
          <a:xfrm>
            <a:off x="2019300" y="2648143"/>
            <a:ext cx="53676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4" name="Rectangle 3">
            <a:extLst>
              <a:ext uri="{FF2B5EF4-FFF2-40B4-BE49-F238E27FC236}">
                <a16:creationId xmlns:a16="http://schemas.microsoft.com/office/drawing/2014/main" id="{1E958B51-6B18-3426-6FE0-2E8BA0FB52EB}"/>
              </a:ext>
            </a:extLst>
          </p:cNvPr>
          <p:cNvSpPr/>
          <p:nvPr/>
        </p:nvSpPr>
        <p:spPr>
          <a:xfrm>
            <a:off x="3913615" y="2673039"/>
            <a:ext cx="53676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58" name="Agrupar 157">
            <a:extLst>
              <a:ext uri="{FF2B5EF4-FFF2-40B4-BE49-F238E27FC236}">
                <a16:creationId xmlns:a16="http://schemas.microsoft.com/office/drawing/2014/main" id="{C8B69F5B-9C66-0568-111B-CC5C2DC5B863}"/>
              </a:ext>
            </a:extLst>
          </p:cNvPr>
          <p:cNvGrpSpPr/>
          <p:nvPr/>
        </p:nvGrpSpPr>
        <p:grpSpPr>
          <a:xfrm>
            <a:off x="6246050" y="717751"/>
            <a:ext cx="9482107" cy="5585078"/>
            <a:chOff x="6624433" y="717751"/>
            <a:chExt cx="9103724" cy="5362206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2C81C86-2D25-2BFE-F7F0-A5477221CE59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3DE1AA4-8776-D5B7-3D84-23286429E22E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7F62317-7BE0-CA8F-EBF1-5D1BE2E621FD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E5C65ED-80EB-105F-B093-9C30CB109E5A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035E9A2D-2CA1-774B-B0CF-E76205EFCD21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AF235FE-A813-3141-DF2B-E931491E3D3E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35181830-1BEE-3467-6F04-568259DB38E9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4F7E12D-1F49-BF98-1D9A-56C7C82110B4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050B8ADD-2843-DEF1-A482-1168551FC910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4E09B2C9-BA26-EC84-5722-15BCAA0F787D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670D585-B32A-654F-1F74-F9E9FD8933C6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94A58232-6F03-24C8-D8B9-8F984DD0E453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AA672BED-D1BB-5B77-6624-98055EF7153D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F0787B9-B908-2931-932E-1DA54B826C22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7A4851B-D15C-480F-2B99-8F07EFE595B1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28AA97D-524B-1EAC-12DC-16A009423CFE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12C383AF-FC36-7D01-7873-0AC33083F7DE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2426011-2885-013E-5572-A5719D3CE64C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61326226-62EB-0304-0D4B-7FF0F0547F42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2436044-5227-AC71-0640-DC52B80D9594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EDF096D-380F-387E-35B6-B909542B4A7F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68933BB-F741-5743-76A5-116227DBE7E2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C1745FC-2799-39FC-CB54-153D7A12226F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05196A6F-7603-4885-6B13-B970AC4C1E02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9EAC0104-7397-ED9C-DB39-9611107E46DC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25315BD5-94FC-1A23-3BE7-2E3EC18C1B90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6887F916-4FD7-1E4C-1E4E-62E53C0C810F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2FC25B6-6165-41DE-4580-FA03AEFDE5A7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505F3E31-0FBE-8E9E-C3C1-E5115FD7028A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21A0390D-3354-1D4D-4C21-ABC51014B124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4FEEF419-2DBA-9B3D-86AC-C9977010009D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CCC918DB-B8BD-6164-6703-DB218D61B4EA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563EE04D-7D35-887D-A1EB-29FFB2394FFD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DD651D9-466A-D617-C5CF-A1BF119FD650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3E56564A-D486-FD42-1C1C-FB70980DE6AF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F3C3C048-FDCB-D790-31CA-A865433F8510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CFFF583E-0657-E80A-E969-0A909323A60A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3C84902C-EAD9-05E7-882D-A4EEF41F17E5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6999E826-99D7-6A83-3911-28AFA8751F87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1DAAE743-EEF9-981F-A22A-E1434EADB579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A24857FA-C90F-08BA-FFAF-27953B3DB541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42D8DAA2-C220-6994-8B5E-5407B5939A09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E0FCA300-562A-F461-C0AE-DEF12B9F0607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F4DC87BE-1325-A1AA-8958-6C5CEE7893B0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B54BC131-97F5-7741-5743-96968525BC8F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5BD47890-4335-0FE7-5414-E836D8F155F6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B560E1C6-0F76-BD86-7A6E-0945D9BAA4D3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CC935957-DCB9-1B1D-FDEF-C69183A027C9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59E7490B-756B-19D4-6B63-7F00536091C9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F7AB7BDE-5B8B-607C-D010-E65877DCF6B2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8CD66107-A382-2C4F-49BE-B7BFAA1E164C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405D4809-3A32-92C3-A213-F8ED7361F9E8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031399FA-163C-2983-2E89-D4D15728C4EF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7CC936C7-E4AA-87A3-662B-02C0772AF0CF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71CE18FD-AC00-7006-D190-3ECC5AB8B8F6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EF53F9FA-E98D-4EEA-0708-DC996FAFB236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F5147F0-E6FB-3CF1-A74F-EF55682EE17C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BDF5EA67-971D-8B85-0217-8C737796AFE0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7AE1825-4EBB-1A4A-7B11-E643DAB4B924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25BAFE0-7EA6-6EDE-2F55-F717BDE05B7F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F8318B0-EBE8-F6A8-F7DC-98ECFFCEF3A7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D9FF165F-73A8-AECD-B92B-0E9A89B9AC0B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D973F78F-24EA-1B5A-446C-173F67D194C3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15" name="Rectangle 3">
            <a:extLst>
              <a:ext uri="{FF2B5EF4-FFF2-40B4-BE49-F238E27FC236}">
                <a16:creationId xmlns:a16="http://schemas.microsoft.com/office/drawing/2014/main" id="{CD2E77E2-08C7-4A98-8565-7B7D0069A39E}"/>
              </a:ext>
            </a:extLst>
          </p:cNvPr>
          <p:cNvSpPr/>
          <p:nvPr/>
        </p:nvSpPr>
        <p:spPr>
          <a:xfrm>
            <a:off x="1347318" y="1711321"/>
            <a:ext cx="53676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 err="1">
                <a:solidFill>
                  <a:srgbClr val="021F68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Orações</a:t>
            </a:r>
            <a:r>
              <a:rPr lang="en-US" sz="6000" b="1" dirty="0">
                <a:solidFill>
                  <a:srgbClr val="021F68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21F68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Subordinadas</a:t>
            </a:r>
            <a:endParaRPr lang="en-US" sz="6000" b="1" dirty="0">
              <a:solidFill>
                <a:srgbClr val="021F68"/>
              </a:solidFill>
              <a:latin typeface="Causten Bold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30">
            <a:extLst>
              <a:ext uri="{FF2B5EF4-FFF2-40B4-BE49-F238E27FC236}">
                <a16:creationId xmlns:a16="http://schemas.microsoft.com/office/drawing/2014/main" id="{6DCB9469-165D-1092-3CCA-98F9E4D0E7FC}"/>
              </a:ext>
            </a:extLst>
          </p:cNvPr>
          <p:cNvSpPr/>
          <p:nvPr/>
        </p:nvSpPr>
        <p:spPr>
          <a:xfrm>
            <a:off x="1547657" y="1599682"/>
            <a:ext cx="89555" cy="89555"/>
          </a:xfrm>
          <a:prstGeom prst="roundRect">
            <a:avLst/>
          </a:prstGeom>
          <a:solidFill>
            <a:srgbClr val="01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29" name="Rectangle: Rounded Corners 131">
            <a:extLst>
              <a:ext uri="{FF2B5EF4-FFF2-40B4-BE49-F238E27FC236}">
                <a16:creationId xmlns:a16="http://schemas.microsoft.com/office/drawing/2014/main" id="{4C4FCF0C-F891-7164-59E9-4C43DCDD73D1}"/>
              </a:ext>
            </a:extLst>
          </p:cNvPr>
          <p:cNvSpPr/>
          <p:nvPr/>
        </p:nvSpPr>
        <p:spPr>
          <a:xfrm>
            <a:off x="1784919" y="1599682"/>
            <a:ext cx="89555" cy="89555"/>
          </a:xfrm>
          <a:prstGeom prst="roundRect">
            <a:avLst/>
          </a:prstGeom>
          <a:solidFill>
            <a:srgbClr val="024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30" name="Rectangle: Rounded Corners 132">
            <a:extLst>
              <a:ext uri="{FF2B5EF4-FFF2-40B4-BE49-F238E27FC236}">
                <a16:creationId xmlns:a16="http://schemas.microsoft.com/office/drawing/2014/main" id="{92F496AD-5148-2EB0-C5D4-BCDE52E7E884}"/>
              </a:ext>
            </a:extLst>
          </p:cNvPr>
          <p:cNvSpPr/>
          <p:nvPr/>
        </p:nvSpPr>
        <p:spPr>
          <a:xfrm>
            <a:off x="2022180" y="1599682"/>
            <a:ext cx="89555" cy="89555"/>
          </a:xfrm>
          <a:prstGeom prst="roundRect">
            <a:avLst/>
          </a:prstGeom>
          <a:solidFill>
            <a:srgbClr val="014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91F60AC3-602F-157E-BE03-864CC025C2C9}"/>
              </a:ext>
            </a:extLst>
          </p:cNvPr>
          <p:cNvSpPr/>
          <p:nvPr/>
        </p:nvSpPr>
        <p:spPr>
          <a:xfrm>
            <a:off x="1501937" y="3010362"/>
            <a:ext cx="4610468" cy="244242"/>
          </a:xfrm>
          <a:prstGeom prst="rect">
            <a:avLst/>
          </a:prstGeom>
          <a:solidFill>
            <a:srgbClr val="02418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134" name="Oval 28">
            <a:extLst>
              <a:ext uri="{FF2B5EF4-FFF2-40B4-BE49-F238E27FC236}">
                <a16:creationId xmlns:a16="http://schemas.microsoft.com/office/drawing/2014/main" id="{72E53C77-83FD-B5AC-16E6-17ED11997A14}"/>
              </a:ext>
            </a:extLst>
          </p:cNvPr>
          <p:cNvSpPr/>
          <p:nvPr/>
        </p:nvSpPr>
        <p:spPr>
          <a:xfrm>
            <a:off x="1796262" y="3327216"/>
            <a:ext cx="238367" cy="238367"/>
          </a:xfrm>
          <a:prstGeom prst="ellipse">
            <a:avLst/>
          </a:prstGeom>
          <a:solidFill>
            <a:schemeClr val="bg1">
              <a:lumMod val="95000"/>
            </a:schemeClr>
          </a:solidFill>
          <a:ln w="88900">
            <a:solidFill>
              <a:srgbClr val="024186">
                <a:alpha val="50000"/>
              </a:srgbClr>
            </a:solidFill>
          </a:ln>
          <a:effectLst>
            <a:outerShdw blurRad="673100" dist="381000" dir="5400000" sx="90000" sy="9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135" name="Conector: Angulado 134">
            <a:extLst>
              <a:ext uri="{FF2B5EF4-FFF2-40B4-BE49-F238E27FC236}">
                <a16:creationId xmlns:a16="http://schemas.microsoft.com/office/drawing/2014/main" id="{04FEEDE6-7538-61A4-7CD1-202E8A7DD7CB}"/>
              </a:ext>
            </a:extLst>
          </p:cNvPr>
          <p:cNvCxnSpPr>
            <a:cxnSpLocks/>
            <a:stCxn id="134" idx="4"/>
            <a:endCxn id="143" idx="0"/>
          </p:cNvCxnSpPr>
          <p:nvPr/>
        </p:nvCxnSpPr>
        <p:spPr>
          <a:xfrm rot="16200000" flipH="1">
            <a:off x="2784805" y="2696223"/>
            <a:ext cx="776550" cy="2515269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02468F"/>
            </a:solidFill>
            <a:prstDash val="dash"/>
            <a:miter/>
          </a:ln>
        </p:spPr>
      </p:cxnSp>
      <p:sp>
        <p:nvSpPr>
          <p:cNvPr id="143" name="Rectangle: Rounded Corners 72">
            <a:extLst>
              <a:ext uri="{FF2B5EF4-FFF2-40B4-BE49-F238E27FC236}">
                <a16:creationId xmlns:a16="http://schemas.microsoft.com/office/drawing/2014/main" id="{F8B99DA7-ECE8-7CD5-EDB1-A7727F1E21CC}"/>
              </a:ext>
            </a:extLst>
          </p:cNvPr>
          <p:cNvSpPr/>
          <p:nvPr/>
        </p:nvSpPr>
        <p:spPr>
          <a:xfrm>
            <a:off x="1726519" y="4342133"/>
            <a:ext cx="5408392" cy="1111886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4413E36B-B93E-0F59-758D-BD8224C9D5DA}"/>
              </a:ext>
            </a:extLst>
          </p:cNvPr>
          <p:cNvSpPr txBox="1"/>
          <p:nvPr/>
        </p:nvSpPr>
        <p:spPr>
          <a:xfrm>
            <a:off x="1784919" y="4476399"/>
            <a:ext cx="5210169" cy="85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rgbClr val="021F68"/>
                </a:solidFill>
                <a:latin typeface="Avenir Next LT Pro" panose="020B0504020202020204" pitchFamily="34" charset="0"/>
              </a:rPr>
              <a:t>Dependem sempre de outra oração que é chamada de oração principal</a:t>
            </a:r>
          </a:p>
        </p:txBody>
      </p:sp>
      <p:sp>
        <p:nvSpPr>
          <p:cNvPr id="90" name="Rectangle: Rounded Corners 72">
            <a:extLst>
              <a:ext uri="{FF2B5EF4-FFF2-40B4-BE49-F238E27FC236}">
                <a16:creationId xmlns:a16="http://schemas.microsoft.com/office/drawing/2014/main" id="{A0D7C6E5-D270-D444-AE51-282FBD4E5A7F}"/>
              </a:ext>
            </a:extLst>
          </p:cNvPr>
          <p:cNvSpPr/>
          <p:nvPr/>
        </p:nvSpPr>
        <p:spPr>
          <a:xfrm>
            <a:off x="7609961" y="2171870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Substantivas</a:t>
            </a:r>
          </a:p>
        </p:txBody>
      </p:sp>
      <p:sp>
        <p:nvSpPr>
          <p:cNvPr id="89" name="Rectangle: Rounded Corners 72">
            <a:extLst>
              <a:ext uri="{FF2B5EF4-FFF2-40B4-BE49-F238E27FC236}">
                <a16:creationId xmlns:a16="http://schemas.microsoft.com/office/drawing/2014/main" id="{19B67217-5195-1510-DAF8-5229DEB78E2A}"/>
              </a:ext>
            </a:extLst>
          </p:cNvPr>
          <p:cNvSpPr/>
          <p:nvPr/>
        </p:nvSpPr>
        <p:spPr>
          <a:xfrm>
            <a:off x="7609961" y="3339826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Adjetivas</a:t>
            </a:r>
          </a:p>
        </p:txBody>
      </p:sp>
      <p:sp>
        <p:nvSpPr>
          <p:cNvPr id="10" name="Rectangular Callout 3">
            <a:extLst>
              <a:ext uri="{FF2B5EF4-FFF2-40B4-BE49-F238E27FC236}">
                <a16:creationId xmlns:a16="http://schemas.microsoft.com/office/drawing/2014/main" id="{9CE30EEF-CDDD-F578-97B7-AC23DCC08B8A}"/>
              </a:ext>
            </a:extLst>
          </p:cNvPr>
          <p:cNvSpPr/>
          <p:nvPr/>
        </p:nvSpPr>
        <p:spPr>
          <a:xfrm>
            <a:off x="1726519" y="5490391"/>
            <a:ext cx="5395836" cy="740177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 w="12700" cap="flat" cmpd="sng" algn="ctr">
            <a:noFill/>
            <a:prstDash val="solid"/>
            <a:miter lim="800000"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txBody>
          <a:bodyPr lIns="0" tIns="324000" rIns="0" bIns="324000" rtlCol="0" anchor="ctr"/>
          <a:lstStyle/>
          <a:p>
            <a:pPr marL="180000" lvl="0">
              <a:lnSpc>
                <a:spcPct val="120000"/>
              </a:lnSpc>
              <a:defRPr/>
            </a:pPr>
            <a:r>
              <a:rPr lang="pt-BR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As orações subordinadas exercem função sintática em relação à oração principal</a:t>
            </a:r>
            <a:endParaRPr lang="en-IN" sz="1400" b="1" kern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Rectangle: Rounded Corners 72">
            <a:extLst>
              <a:ext uri="{FF2B5EF4-FFF2-40B4-BE49-F238E27FC236}">
                <a16:creationId xmlns:a16="http://schemas.microsoft.com/office/drawing/2014/main" id="{2EA73B17-E0E1-9A64-73A9-B4309701C008}"/>
              </a:ext>
            </a:extLst>
          </p:cNvPr>
          <p:cNvSpPr/>
          <p:nvPr/>
        </p:nvSpPr>
        <p:spPr>
          <a:xfrm>
            <a:off x="7609961" y="4507782"/>
            <a:ext cx="4391311" cy="761622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Adverbiais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CD46C6C6-5514-3C35-3760-7D343F60186F}"/>
              </a:ext>
            </a:extLst>
          </p:cNvPr>
          <p:cNvGrpSpPr/>
          <p:nvPr/>
        </p:nvGrpSpPr>
        <p:grpSpPr>
          <a:xfrm>
            <a:off x="14252089" y="-497507"/>
            <a:ext cx="10250954" cy="8096043"/>
            <a:chOff x="-1" y="0"/>
            <a:chExt cx="8683383" cy="6858000"/>
          </a:xfrm>
        </p:grpSpPr>
        <p:sp>
          <p:nvSpPr>
            <p:cNvPr id="4" name="Freeform: Shape 2">
              <a:extLst>
                <a:ext uri="{FF2B5EF4-FFF2-40B4-BE49-F238E27FC236}">
                  <a16:creationId xmlns:a16="http://schemas.microsoft.com/office/drawing/2014/main" id="{0B774B35-49C5-984C-E202-312C4C5C2024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13" name="Freeform: Shape 3">
              <a:extLst>
                <a:ext uri="{FF2B5EF4-FFF2-40B4-BE49-F238E27FC236}">
                  <a16:creationId xmlns:a16="http://schemas.microsoft.com/office/drawing/2014/main" id="{E1D1ED1A-9B48-3306-13B4-6B046EED6D0A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445840CD-D386-AEEA-B01A-3CBB1181C4D5}"/>
              </a:ext>
            </a:extLst>
          </p:cNvPr>
          <p:cNvGrpSpPr/>
          <p:nvPr/>
        </p:nvGrpSpPr>
        <p:grpSpPr>
          <a:xfrm>
            <a:off x="14461354" y="121618"/>
            <a:ext cx="12931182" cy="6634257"/>
            <a:chOff x="1346201" y="2501901"/>
            <a:chExt cx="9499601" cy="3706576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6838BA81-7FE1-9A4D-D519-4F8EA891F62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CEEB6E7A-AEA5-AB85-2461-AFAEF0E4A604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908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1.11111E-6 L 1.04167E-6 0.29236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6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86667" decel="13333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4.81481E-6 L 0.03893 -4.81481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6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86667" decel="13333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4.81481E-6 L -0.01953 -4.81481E-6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3" presetClass="path" presetSubtype="0" accel="86667" decel="13333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03893 -4.81481E-6 " pathEditMode="relative" rAng="0" ptsTypes="AA">
                                          <p:cBhvr>
                                            <p:cTn id="37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decel="10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accel="28000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6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6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3" grpId="0"/>
          <p:bldP spid="174" grpId="0"/>
          <p:bldP spid="115" grpId="0"/>
          <p:bldP spid="115" grpId="1"/>
          <p:bldP spid="128" grpId="0" animBg="1"/>
          <p:bldP spid="128" grpId="1" animBg="1"/>
          <p:bldP spid="129" grpId="0" animBg="1"/>
          <p:bldP spid="129" grpId="1" animBg="1"/>
          <p:bldP spid="130" grpId="0" animBg="1"/>
          <p:bldP spid="130" grpId="1" animBg="1"/>
          <p:bldP spid="133" grpId="0" animBg="1"/>
          <p:bldP spid="134" grpId="0" animBg="1"/>
          <p:bldP spid="134" grpId="1" animBg="1"/>
          <p:bldP spid="143" grpId="0" animBg="1"/>
          <p:bldP spid="151" grpId="0"/>
          <p:bldP spid="90" grpId="0" animBg="1"/>
          <p:bldP spid="89" grpId="0" animBg="1"/>
          <p:bldP spid="10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1.11111E-6 L 1.04167E-6 0.29236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6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86667" decel="13333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4.81481E-6 L 0.03893 -4.81481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6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86667" decel="13333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4.81481E-6 L -0.01953 -4.81481E-6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3" presetClass="path" presetSubtype="0" accel="86667" decel="13333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03893 -4.81481E-6 " pathEditMode="relative" rAng="0" ptsTypes="AA">
                                          <p:cBhvr>
                                            <p:cTn id="37" dur="7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decel="10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3" grpId="0"/>
          <p:bldP spid="174" grpId="0"/>
          <p:bldP spid="115" grpId="0"/>
          <p:bldP spid="115" grpId="1"/>
          <p:bldP spid="128" grpId="0" animBg="1"/>
          <p:bldP spid="128" grpId="1" animBg="1"/>
          <p:bldP spid="129" grpId="0" animBg="1"/>
          <p:bldP spid="129" grpId="1" animBg="1"/>
          <p:bldP spid="130" grpId="0" animBg="1"/>
          <p:bldP spid="130" grpId="1" animBg="1"/>
          <p:bldP spid="133" grpId="0" animBg="1"/>
          <p:bldP spid="134" grpId="0" animBg="1"/>
          <p:bldP spid="134" grpId="1" animBg="1"/>
          <p:bldP spid="143" grpId="0" animBg="1"/>
          <p:bldP spid="151" grpId="0"/>
          <p:bldP spid="90" grpId="0" animBg="1"/>
          <p:bldP spid="89" grpId="0" animBg="1"/>
          <p:bldP spid="10" grpId="0" animBg="1"/>
          <p:bldP spid="1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58" name="Agrupar 157">
            <a:extLst>
              <a:ext uri="{FF2B5EF4-FFF2-40B4-BE49-F238E27FC236}">
                <a16:creationId xmlns:a16="http://schemas.microsoft.com/office/drawing/2014/main" id="{C8B69F5B-9C66-0568-111B-CC5C2DC5B863}"/>
              </a:ext>
            </a:extLst>
          </p:cNvPr>
          <p:cNvGrpSpPr/>
          <p:nvPr/>
        </p:nvGrpSpPr>
        <p:grpSpPr>
          <a:xfrm>
            <a:off x="391633" y="-452578"/>
            <a:ext cx="12411586" cy="7310577"/>
            <a:chOff x="6624433" y="717751"/>
            <a:chExt cx="9103724" cy="5362206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2C81C86-2D25-2BFE-F7F0-A5477221CE59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3DE1AA4-8776-D5B7-3D84-23286429E22E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7F62317-7BE0-CA8F-EBF1-5D1BE2E621FD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E5C65ED-80EB-105F-B093-9C30CB109E5A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035E9A2D-2CA1-774B-B0CF-E76205EFCD21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AF235FE-A813-3141-DF2B-E931491E3D3E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35181830-1BEE-3467-6F04-568259DB38E9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4F7E12D-1F49-BF98-1D9A-56C7C82110B4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050B8ADD-2843-DEF1-A482-1168551FC910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4E09B2C9-BA26-EC84-5722-15BCAA0F787D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670D585-B32A-654F-1F74-F9E9FD8933C6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94A58232-6F03-24C8-D8B9-8F984DD0E453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AA672BED-D1BB-5B77-6624-98055EF7153D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F0787B9-B908-2931-932E-1DA54B826C22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7A4851B-D15C-480F-2B99-8F07EFE595B1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28AA97D-524B-1EAC-12DC-16A009423CFE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12C383AF-FC36-7D01-7873-0AC33083F7DE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2426011-2885-013E-5572-A5719D3CE64C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61326226-62EB-0304-0D4B-7FF0F0547F42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2436044-5227-AC71-0640-DC52B80D9594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EDF096D-380F-387E-35B6-B909542B4A7F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68933BB-F741-5743-76A5-116227DBE7E2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C1745FC-2799-39FC-CB54-153D7A12226F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05196A6F-7603-4885-6B13-B970AC4C1E02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9EAC0104-7397-ED9C-DB39-9611107E46DC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25315BD5-94FC-1A23-3BE7-2E3EC18C1B90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6887F916-4FD7-1E4C-1E4E-62E53C0C810F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2FC25B6-6165-41DE-4580-FA03AEFDE5A7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505F3E31-0FBE-8E9E-C3C1-E5115FD7028A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21A0390D-3354-1D4D-4C21-ABC51014B124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4FEEF419-2DBA-9B3D-86AC-C9977010009D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CCC918DB-B8BD-6164-6703-DB218D61B4EA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563EE04D-7D35-887D-A1EB-29FFB2394FFD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DD651D9-466A-D617-C5CF-A1BF119FD650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3E56564A-D486-FD42-1C1C-FB70980DE6AF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F3C3C048-FDCB-D790-31CA-A865433F8510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CFFF583E-0657-E80A-E969-0A909323A60A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3C84902C-EAD9-05E7-882D-A4EEF41F17E5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6999E826-99D7-6A83-3911-28AFA8751F87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1DAAE743-EEF9-981F-A22A-E1434EADB579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A24857FA-C90F-08BA-FFAF-27953B3DB541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42D8DAA2-C220-6994-8B5E-5407B5939A09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E0FCA300-562A-F461-C0AE-DEF12B9F0607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F4DC87BE-1325-A1AA-8958-6C5CEE7893B0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B54BC131-97F5-7741-5743-96968525BC8F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5BD47890-4335-0FE7-5414-E836D8F155F6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B560E1C6-0F76-BD86-7A6E-0945D9BAA4D3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CC935957-DCB9-1B1D-FDEF-C69183A027C9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59E7490B-756B-19D4-6B63-7F00536091C9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F7AB7BDE-5B8B-607C-D010-E65877DCF6B2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8CD66107-A382-2C4F-49BE-B7BFAA1E164C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405D4809-3A32-92C3-A213-F8ED7361F9E8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031399FA-163C-2983-2E89-D4D15728C4EF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7CC936C7-E4AA-87A3-662B-02C0772AF0CF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71CE18FD-AC00-7006-D190-3ECC5AB8B8F6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EF53F9FA-E98D-4EEA-0708-DC996FAFB236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F5147F0-E6FB-3CF1-A74F-EF55682EE17C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BDF5EA67-971D-8B85-0217-8C737796AFE0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7AE1825-4EBB-1A4A-7B11-E643DAB4B924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25BAFE0-7EA6-6EDE-2F55-F717BDE05B7F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F8318B0-EBE8-F6A8-F7DC-98ECFFCEF3A7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D9FF165F-73A8-AECD-B92B-0E9A89B9AC0B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D973F78F-24EA-1B5A-446C-173F67D194C3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0" name="Rectangle: Rounded Corners 72">
            <a:extLst>
              <a:ext uri="{FF2B5EF4-FFF2-40B4-BE49-F238E27FC236}">
                <a16:creationId xmlns:a16="http://schemas.microsoft.com/office/drawing/2014/main" id="{A0D7C6E5-D270-D444-AE51-282FBD4E5A7F}"/>
              </a:ext>
            </a:extLst>
          </p:cNvPr>
          <p:cNvSpPr/>
          <p:nvPr/>
        </p:nvSpPr>
        <p:spPr>
          <a:xfrm>
            <a:off x="2069294" y="1723694"/>
            <a:ext cx="4391311" cy="615588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Substantivas</a:t>
            </a:r>
          </a:p>
        </p:txBody>
      </p:sp>
      <p:sp>
        <p:nvSpPr>
          <p:cNvPr id="89" name="Rectangle: Rounded Corners 72">
            <a:extLst>
              <a:ext uri="{FF2B5EF4-FFF2-40B4-BE49-F238E27FC236}">
                <a16:creationId xmlns:a16="http://schemas.microsoft.com/office/drawing/2014/main" id="{19B67217-5195-1510-DAF8-5229DEB78E2A}"/>
              </a:ext>
            </a:extLst>
          </p:cNvPr>
          <p:cNvSpPr/>
          <p:nvPr/>
        </p:nvSpPr>
        <p:spPr>
          <a:xfrm>
            <a:off x="2069294" y="3085518"/>
            <a:ext cx="4391311" cy="615588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Adjetivas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0A6E3F2-13F1-B2EE-35C8-42DF49B34E56}"/>
              </a:ext>
            </a:extLst>
          </p:cNvPr>
          <p:cNvSpPr/>
          <p:nvPr/>
        </p:nvSpPr>
        <p:spPr>
          <a:xfrm>
            <a:off x="2069294" y="2379139"/>
            <a:ext cx="7031287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pt-BR" sz="1600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Vêm introduzidas pelas conjunções integrantes </a:t>
            </a:r>
            <a:r>
              <a:rPr lang="pt-BR" sz="1600" b="1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ou 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3AF88-73BB-9C4A-D695-096CF9FF2944}"/>
              </a:ext>
            </a:extLst>
          </p:cNvPr>
          <p:cNvSpPr/>
          <p:nvPr/>
        </p:nvSpPr>
        <p:spPr>
          <a:xfrm>
            <a:off x="2069294" y="3820444"/>
            <a:ext cx="8322881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pt-BR" sz="1600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São introduzidas pelos pronomes relativos </a:t>
            </a:r>
            <a:r>
              <a:rPr lang="pt-BR" sz="1600" b="1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(que, o qual, cujo, onde, quando).</a:t>
            </a:r>
          </a:p>
        </p:txBody>
      </p:sp>
      <p:sp>
        <p:nvSpPr>
          <p:cNvPr id="2" name="Rectangle: Rounded Corners 72">
            <a:extLst>
              <a:ext uri="{FF2B5EF4-FFF2-40B4-BE49-F238E27FC236}">
                <a16:creationId xmlns:a16="http://schemas.microsoft.com/office/drawing/2014/main" id="{0044CC04-0DAA-22F7-2B9F-84FE614AFCB1}"/>
              </a:ext>
            </a:extLst>
          </p:cNvPr>
          <p:cNvSpPr/>
          <p:nvPr/>
        </p:nvSpPr>
        <p:spPr>
          <a:xfrm>
            <a:off x="2069294" y="4548398"/>
            <a:ext cx="4391311" cy="615588"/>
          </a:xfrm>
          <a:prstGeom prst="roundRect">
            <a:avLst>
              <a:gd name="adj" fmla="val 6178"/>
            </a:avLst>
          </a:prstGeom>
          <a:solidFill>
            <a:srgbClr val="012B65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Adverbiais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D4B90B3-0DC4-DD44-4C3F-DAEC495A9A2F}"/>
              </a:ext>
            </a:extLst>
          </p:cNvPr>
          <p:cNvSpPr/>
          <p:nvPr/>
        </p:nvSpPr>
        <p:spPr>
          <a:xfrm>
            <a:off x="2069294" y="5283324"/>
            <a:ext cx="8322881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pt-BR" sz="1600" dirty="0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Funcionam como adjunto adverbial do verbo expresso na oração principal.</a:t>
            </a:r>
          </a:p>
        </p:txBody>
      </p:sp>
    </p:spTree>
    <p:extLst>
      <p:ext uri="{BB962C8B-B14F-4D97-AF65-F5344CB8AC3E}">
        <p14:creationId xmlns:p14="http://schemas.microsoft.com/office/powerpoint/2010/main" val="227690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06614 3.7037E-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06615 -4.81481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6615 -7.40741E-7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">
            <a:extLst>
              <a:ext uri="{FF2B5EF4-FFF2-40B4-BE49-F238E27FC236}">
                <a16:creationId xmlns:a16="http://schemas.microsoft.com/office/drawing/2014/main" id="{212B7A44-517A-CCC8-A41B-418ACB0C5CB8}"/>
              </a:ext>
            </a:extLst>
          </p:cNvPr>
          <p:cNvGrpSpPr/>
          <p:nvPr/>
        </p:nvGrpSpPr>
        <p:grpSpPr>
          <a:xfrm flipH="1">
            <a:off x="3158893" y="-1796139"/>
            <a:ext cx="9088695" cy="8778241"/>
            <a:chOff x="-1" y="0"/>
            <a:chExt cx="8683383" cy="6858000"/>
          </a:xfrm>
        </p:grpSpPr>
        <p:sp>
          <p:nvSpPr>
            <p:cNvPr id="86" name="Freeform: Shape 2">
              <a:extLst>
                <a:ext uri="{FF2B5EF4-FFF2-40B4-BE49-F238E27FC236}">
                  <a16:creationId xmlns:a16="http://schemas.microsoft.com/office/drawing/2014/main" id="{538A4895-35F1-412D-905C-1121AF516CA5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21F68"/>
                </a:gs>
                <a:gs pos="80000">
                  <a:srgbClr val="014389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7" name="Freeform: Shape 3">
              <a:extLst>
                <a:ext uri="{FF2B5EF4-FFF2-40B4-BE49-F238E27FC236}">
                  <a16:creationId xmlns:a16="http://schemas.microsoft.com/office/drawing/2014/main" id="{C3DCC4D0-73A0-BABF-C5D1-5FDC1B87CB8F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21F68">
                    <a:alpha val="63000"/>
                  </a:srgbClr>
                </a:gs>
                <a:gs pos="80000">
                  <a:srgbClr val="014389">
                    <a:alpha val="33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597831" y="55044"/>
            <a:ext cx="12192000" cy="7111588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42">
            <a:extLst>
              <a:ext uri="{FF2B5EF4-FFF2-40B4-BE49-F238E27FC236}">
                <a16:creationId xmlns:a16="http://schemas.microsoft.com/office/drawing/2014/main" id="{8E101845-FB83-F34F-9A9F-BF8A4AADB38B}"/>
              </a:ext>
            </a:extLst>
          </p:cNvPr>
          <p:cNvSpPr/>
          <p:nvPr/>
        </p:nvSpPr>
        <p:spPr>
          <a:xfrm>
            <a:off x="517602" y="2961732"/>
            <a:ext cx="11156795" cy="1565583"/>
          </a:xfrm>
          <a:prstGeom prst="rect">
            <a:avLst/>
          </a:prstGeom>
          <a:solidFill>
            <a:srgbClr val="011446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3B42801-6863-F63A-6EEE-510F54F325EA}"/>
              </a:ext>
            </a:extLst>
          </p:cNvPr>
          <p:cNvSpPr/>
          <p:nvPr/>
        </p:nvSpPr>
        <p:spPr>
          <a:xfrm>
            <a:off x="1059439" y="2274832"/>
            <a:ext cx="6138179" cy="4305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0"/>
            </a:endParaRPr>
          </a:p>
        </p:txBody>
      </p:sp>
      <p:grpSp>
        <p:nvGrpSpPr>
          <p:cNvPr id="58" name="Group 8">
            <a:extLst>
              <a:ext uri="{FF2B5EF4-FFF2-40B4-BE49-F238E27FC236}">
                <a16:creationId xmlns:a16="http://schemas.microsoft.com/office/drawing/2014/main" id="{FA17954B-FD3F-7795-36C5-0A83D216AFA9}"/>
              </a:ext>
            </a:extLst>
          </p:cNvPr>
          <p:cNvGrpSpPr/>
          <p:nvPr/>
        </p:nvGrpSpPr>
        <p:grpSpPr>
          <a:xfrm>
            <a:off x="1211343" y="2572594"/>
            <a:ext cx="577862" cy="577862"/>
            <a:chOff x="9105899" y="3567326"/>
            <a:chExt cx="1000125" cy="1000125"/>
          </a:xfrm>
        </p:grpSpPr>
        <p:sp>
          <p:nvSpPr>
            <p:cNvPr id="59" name="Oval 10">
              <a:extLst>
                <a:ext uri="{FF2B5EF4-FFF2-40B4-BE49-F238E27FC236}">
                  <a16:creationId xmlns:a16="http://schemas.microsoft.com/office/drawing/2014/main" id="{081ED960-6FF2-E824-AFA5-FFCB7BD6DAF0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rgbClr val="021F6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233EEB78-0A67-7AFF-EBBC-1D1771459C07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rgbClr val="021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5" name="Group 21">
            <a:extLst>
              <a:ext uri="{FF2B5EF4-FFF2-40B4-BE49-F238E27FC236}">
                <a16:creationId xmlns:a16="http://schemas.microsoft.com/office/drawing/2014/main" id="{95292E3E-EB74-E833-2289-8DBDE4BA2B78}"/>
              </a:ext>
            </a:extLst>
          </p:cNvPr>
          <p:cNvGrpSpPr/>
          <p:nvPr/>
        </p:nvGrpSpPr>
        <p:grpSpPr>
          <a:xfrm>
            <a:off x="7530625" y="2571090"/>
            <a:ext cx="577862" cy="577862"/>
            <a:chOff x="9105899" y="3567326"/>
            <a:chExt cx="1000125" cy="1000125"/>
          </a:xfrm>
        </p:grpSpPr>
        <p:sp>
          <p:nvSpPr>
            <p:cNvPr id="66" name="Oval 23">
              <a:extLst>
                <a:ext uri="{FF2B5EF4-FFF2-40B4-BE49-F238E27FC236}">
                  <a16:creationId xmlns:a16="http://schemas.microsoft.com/office/drawing/2014/main" id="{43A0C3A6-0011-CA07-2730-6ADEEF9B95B0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67" name="Oval 24">
              <a:extLst>
                <a:ext uri="{FF2B5EF4-FFF2-40B4-BE49-F238E27FC236}">
                  <a16:creationId xmlns:a16="http://schemas.microsoft.com/office/drawing/2014/main" id="{17E11C98-392E-3DC5-BB52-6BAE07057199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17" name="Rectangle 3">
            <a:extLst>
              <a:ext uri="{FF2B5EF4-FFF2-40B4-BE49-F238E27FC236}">
                <a16:creationId xmlns:a16="http://schemas.microsoft.com/office/drawing/2014/main" id="{696CAB9D-F900-81DE-E583-42E91405B7CF}"/>
              </a:ext>
            </a:extLst>
          </p:cNvPr>
          <p:cNvSpPr/>
          <p:nvPr/>
        </p:nvSpPr>
        <p:spPr>
          <a:xfrm>
            <a:off x="2459954" y="926868"/>
            <a:ext cx="72720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021F68"/>
                </a:solidFill>
                <a:latin typeface="Causten Bold" panose="00000800000000000000" pitchFamily="50" charset="0"/>
                <a:cs typeface="Arial" panose="020B0604020202020204" pitchFamily="34" charset="0"/>
              </a:rPr>
              <a:t>Adverbiais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5E2AED4-0EE5-0BAA-11E4-56FB68D5D11C}"/>
              </a:ext>
            </a:extLst>
          </p:cNvPr>
          <p:cNvGrpSpPr/>
          <p:nvPr/>
        </p:nvGrpSpPr>
        <p:grpSpPr>
          <a:xfrm>
            <a:off x="-15737266" y="-904702"/>
            <a:ext cx="14715146" cy="8667402"/>
            <a:chOff x="6624433" y="717751"/>
            <a:chExt cx="9103724" cy="5362206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941C2BDB-60A9-437D-C9A8-4BC8F939AFA9}"/>
                </a:ext>
              </a:extLst>
            </p:cNvPr>
            <p:cNvSpPr/>
            <p:nvPr/>
          </p:nvSpPr>
          <p:spPr>
            <a:xfrm>
              <a:off x="12932677" y="2229968"/>
              <a:ext cx="1770895" cy="2438508"/>
            </a:xfrm>
            <a:custGeom>
              <a:avLst/>
              <a:gdLst>
                <a:gd name="connsiteX0" fmla="*/ 328581 w 928904"/>
                <a:gd name="connsiteY0" fmla="*/ 1349542 h 1356172"/>
                <a:gd name="connsiteX1" fmla="*/ 10065 w 928904"/>
                <a:gd name="connsiteY1" fmla="*/ 827572 h 1356172"/>
                <a:gd name="connsiteX2" fmla="*/ 4540 w 928904"/>
                <a:gd name="connsiteY2" fmla="*/ 723369 h 1356172"/>
                <a:gd name="connsiteX3" fmla="*/ 83502 w 928904"/>
                <a:gd name="connsiteY3" fmla="*/ 670505 h 1356172"/>
                <a:gd name="connsiteX4" fmla="*/ 147510 w 928904"/>
                <a:gd name="connsiteY4" fmla="*/ 727655 h 1356172"/>
                <a:gd name="connsiteX5" fmla="*/ 243427 w 928904"/>
                <a:gd name="connsiteY5" fmla="*/ 789663 h 1356172"/>
                <a:gd name="connsiteX6" fmla="*/ 315817 w 928904"/>
                <a:gd name="connsiteY6" fmla="*/ 782519 h 1356172"/>
                <a:gd name="connsiteX7" fmla="*/ 331343 w 928904"/>
                <a:gd name="connsiteY7" fmla="*/ 684031 h 1356172"/>
                <a:gd name="connsiteX8" fmla="*/ 293243 w 928904"/>
                <a:gd name="connsiteY8" fmla="*/ 491816 h 1356172"/>
                <a:gd name="connsiteX9" fmla="*/ 283718 w 928904"/>
                <a:gd name="connsiteY9" fmla="*/ 387612 h 1356172"/>
                <a:gd name="connsiteX10" fmla="*/ 337058 w 928904"/>
                <a:gd name="connsiteY10" fmla="*/ 302554 h 1356172"/>
                <a:gd name="connsiteX11" fmla="*/ 425545 w 928904"/>
                <a:gd name="connsiteY11" fmla="*/ 331129 h 1356172"/>
                <a:gd name="connsiteX12" fmla="*/ 435070 w 928904"/>
                <a:gd name="connsiteY12" fmla="*/ 373801 h 1356172"/>
                <a:gd name="connsiteX13" fmla="*/ 462788 w 928904"/>
                <a:gd name="connsiteY13" fmla="*/ 403900 h 1356172"/>
                <a:gd name="connsiteX14" fmla="*/ 497554 w 928904"/>
                <a:gd name="connsiteY14" fmla="*/ 380850 h 1356172"/>
                <a:gd name="connsiteX15" fmla="*/ 556038 w 928904"/>
                <a:gd name="connsiteY15" fmla="*/ 241118 h 1356172"/>
                <a:gd name="connsiteX16" fmla="*/ 608235 w 928904"/>
                <a:gd name="connsiteY16" fmla="*/ 98243 h 1356172"/>
                <a:gd name="connsiteX17" fmla="*/ 720916 w 928904"/>
                <a:gd name="connsiteY17" fmla="*/ 3469 h 1356172"/>
                <a:gd name="connsiteX18" fmla="*/ 849693 w 928904"/>
                <a:gd name="connsiteY18" fmla="*/ 57666 h 1356172"/>
                <a:gd name="connsiteX19" fmla="*/ 829215 w 928904"/>
                <a:gd name="connsiteY19" fmla="*/ 203685 h 1356172"/>
                <a:gd name="connsiteX20" fmla="*/ 698341 w 928904"/>
                <a:gd name="connsiteY20" fmla="*/ 386660 h 1356172"/>
                <a:gd name="connsiteX21" fmla="*/ 677100 w 928904"/>
                <a:gd name="connsiteY21" fmla="*/ 420569 h 1356172"/>
                <a:gd name="connsiteX22" fmla="*/ 724154 w 928904"/>
                <a:gd name="connsiteY22" fmla="*/ 466765 h 1356172"/>
                <a:gd name="connsiteX23" fmla="*/ 806259 w 928904"/>
                <a:gd name="connsiteY23" fmla="*/ 460479 h 1356172"/>
                <a:gd name="connsiteX24" fmla="*/ 879983 w 928904"/>
                <a:gd name="connsiteY24" fmla="*/ 488292 h 1356172"/>
                <a:gd name="connsiteX25" fmla="*/ 854075 w 928904"/>
                <a:gd name="connsiteY25" fmla="*/ 593067 h 1356172"/>
                <a:gd name="connsiteX26" fmla="*/ 680720 w 928904"/>
                <a:gd name="connsiteY26" fmla="*/ 742705 h 1356172"/>
                <a:gd name="connsiteX27" fmla="*/ 614997 w 928904"/>
                <a:gd name="connsiteY27" fmla="*/ 791663 h 1356172"/>
                <a:gd name="connsiteX28" fmla="*/ 608520 w 928904"/>
                <a:gd name="connsiteY28" fmla="*/ 868530 h 1356172"/>
                <a:gd name="connsiteX29" fmla="*/ 684244 w 928904"/>
                <a:gd name="connsiteY29" fmla="*/ 882246 h 1356172"/>
                <a:gd name="connsiteX30" fmla="*/ 754348 w 928904"/>
                <a:gd name="connsiteY30" fmla="*/ 838907 h 1356172"/>
                <a:gd name="connsiteX31" fmla="*/ 898080 w 928904"/>
                <a:gd name="connsiteY31" fmla="*/ 838907 h 1356172"/>
                <a:gd name="connsiteX32" fmla="*/ 927989 w 928904"/>
                <a:gd name="connsiteY32" fmla="*/ 933014 h 1356172"/>
                <a:gd name="connsiteX33" fmla="*/ 892080 w 928904"/>
                <a:gd name="connsiteY33" fmla="*/ 1028264 h 1356172"/>
                <a:gd name="connsiteX34" fmla="*/ 647287 w 928904"/>
                <a:gd name="connsiteY34" fmla="*/ 1280772 h 1356172"/>
                <a:gd name="connsiteX35" fmla="*/ 328390 w 928904"/>
                <a:gd name="connsiteY35" fmla="*/ 1350400 h 1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904" h="1356172">
                  <a:moveTo>
                    <a:pt x="328581" y="1349542"/>
                  </a:moveTo>
                  <a:cubicBezTo>
                    <a:pt x="127032" y="1259245"/>
                    <a:pt x="42831" y="1036265"/>
                    <a:pt x="10065" y="827572"/>
                  </a:cubicBezTo>
                  <a:cubicBezTo>
                    <a:pt x="4635" y="792711"/>
                    <a:pt x="-6128" y="756897"/>
                    <a:pt x="4540" y="723369"/>
                  </a:cubicBezTo>
                  <a:cubicBezTo>
                    <a:pt x="15208" y="689841"/>
                    <a:pt x="49689" y="661837"/>
                    <a:pt x="83502" y="670505"/>
                  </a:cubicBezTo>
                  <a:cubicBezTo>
                    <a:pt x="111506" y="677649"/>
                    <a:pt x="128365" y="705462"/>
                    <a:pt x="147510" y="727655"/>
                  </a:cubicBezTo>
                  <a:cubicBezTo>
                    <a:pt x="172990" y="756962"/>
                    <a:pt x="206243" y="778460"/>
                    <a:pt x="243427" y="789663"/>
                  </a:cubicBezTo>
                  <a:cubicBezTo>
                    <a:pt x="267716" y="796902"/>
                    <a:pt x="296291" y="798711"/>
                    <a:pt x="315817" y="782519"/>
                  </a:cubicBezTo>
                  <a:cubicBezTo>
                    <a:pt x="342487" y="760326"/>
                    <a:pt x="338106" y="718416"/>
                    <a:pt x="331343" y="684031"/>
                  </a:cubicBezTo>
                  <a:cubicBezTo>
                    <a:pt x="318643" y="619959"/>
                    <a:pt x="305943" y="555888"/>
                    <a:pt x="293243" y="491816"/>
                  </a:cubicBezTo>
                  <a:cubicBezTo>
                    <a:pt x="286480" y="457431"/>
                    <a:pt x="279622" y="422284"/>
                    <a:pt x="283718" y="387612"/>
                  </a:cubicBezTo>
                  <a:cubicBezTo>
                    <a:pt x="287814" y="352941"/>
                    <a:pt x="306102" y="317985"/>
                    <a:pt x="337058" y="302554"/>
                  </a:cubicBezTo>
                  <a:cubicBezTo>
                    <a:pt x="368014" y="287124"/>
                    <a:pt x="412210" y="298268"/>
                    <a:pt x="425545" y="331129"/>
                  </a:cubicBezTo>
                  <a:cubicBezTo>
                    <a:pt x="429642" y="345132"/>
                    <a:pt x="432824" y="359386"/>
                    <a:pt x="435070" y="373801"/>
                  </a:cubicBezTo>
                  <a:cubicBezTo>
                    <a:pt x="438785" y="387898"/>
                    <a:pt x="448405" y="402376"/>
                    <a:pt x="462788" y="403900"/>
                  </a:cubicBezTo>
                  <a:cubicBezTo>
                    <a:pt x="477171" y="405424"/>
                    <a:pt x="489172" y="392851"/>
                    <a:pt x="497554" y="380850"/>
                  </a:cubicBezTo>
                  <a:cubicBezTo>
                    <a:pt x="526129" y="339321"/>
                    <a:pt x="542036" y="289981"/>
                    <a:pt x="556038" y="241118"/>
                  </a:cubicBezTo>
                  <a:cubicBezTo>
                    <a:pt x="570040" y="192255"/>
                    <a:pt x="583279" y="142534"/>
                    <a:pt x="608235" y="98243"/>
                  </a:cubicBezTo>
                  <a:cubicBezTo>
                    <a:pt x="633190" y="53952"/>
                    <a:pt x="672147" y="15661"/>
                    <a:pt x="720916" y="3469"/>
                  </a:cubicBezTo>
                  <a:cubicBezTo>
                    <a:pt x="769684" y="-8723"/>
                    <a:pt x="827976" y="11661"/>
                    <a:pt x="849693" y="57666"/>
                  </a:cubicBezTo>
                  <a:cubicBezTo>
                    <a:pt x="871410" y="103672"/>
                    <a:pt x="852551" y="158441"/>
                    <a:pt x="829215" y="203685"/>
                  </a:cubicBezTo>
                  <a:cubicBezTo>
                    <a:pt x="794659" y="270679"/>
                    <a:pt x="750576" y="332311"/>
                    <a:pt x="698341" y="386660"/>
                  </a:cubicBezTo>
                  <a:cubicBezTo>
                    <a:pt x="687835" y="395416"/>
                    <a:pt x="680394" y="407295"/>
                    <a:pt x="677100" y="420569"/>
                  </a:cubicBezTo>
                  <a:cubicBezTo>
                    <a:pt x="673957" y="444953"/>
                    <a:pt x="700056" y="463622"/>
                    <a:pt x="724154" y="466765"/>
                  </a:cubicBezTo>
                  <a:cubicBezTo>
                    <a:pt x="751491" y="470480"/>
                    <a:pt x="778827" y="462479"/>
                    <a:pt x="806259" y="460479"/>
                  </a:cubicBezTo>
                  <a:cubicBezTo>
                    <a:pt x="833692" y="458478"/>
                    <a:pt x="865029" y="464860"/>
                    <a:pt x="879983" y="488292"/>
                  </a:cubicBezTo>
                  <a:cubicBezTo>
                    <a:pt x="900843" y="520772"/>
                    <a:pt x="878459" y="563253"/>
                    <a:pt x="854075" y="593067"/>
                  </a:cubicBezTo>
                  <a:cubicBezTo>
                    <a:pt x="805308" y="652528"/>
                    <a:pt x="746667" y="703147"/>
                    <a:pt x="680720" y="742705"/>
                  </a:cubicBezTo>
                  <a:cubicBezTo>
                    <a:pt x="657193" y="756802"/>
                    <a:pt x="632047" y="770041"/>
                    <a:pt x="614997" y="791663"/>
                  </a:cubicBezTo>
                  <a:cubicBezTo>
                    <a:pt x="597948" y="813285"/>
                    <a:pt x="591566" y="846718"/>
                    <a:pt x="608520" y="868530"/>
                  </a:cubicBezTo>
                  <a:cubicBezTo>
                    <a:pt x="625475" y="890342"/>
                    <a:pt x="658717" y="892247"/>
                    <a:pt x="684244" y="882246"/>
                  </a:cubicBezTo>
                  <a:cubicBezTo>
                    <a:pt x="709771" y="872245"/>
                    <a:pt x="730821" y="853671"/>
                    <a:pt x="754348" y="838907"/>
                  </a:cubicBezTo>
                  <a:cubicBezTo>
                    <a:pt x="798163" y="812047"/>
                    <a:pt x="859885" y="803665"/>
                    <a:pt x="898080" y="838907"/>
                  </a:cubicBezTo>
                  <a:cubicBezTo>
                    <a:pt x="923036" y="861957"/>
                    <a:pt x="931990" y="899010"/>
                    <a:pt x="927989" y="933014"/>
                  </a:cubicBezTo>
                  <a:cubicBezTo>
                    <a:pt x="922485" y="966839"/>
                    <a:pt x="910276" y="999224"/>
                    <a:pt x="892080" y="1028264"/>
                  </a:cubicBezTo>
                  <a:cubicBezTo>
                    <a:pt x="833215" y="1131705"/>
                    <a:pt x="749776" y="1221812"/>
                    <a:pt x="647287" y="1280772"/>
                  </a:cubicBezTo>
                  <a:cubicBezTo>
                    <a:pt x="544798" y="1339732"/>
                    <a:pt x="445071" y="1369545"/>
                    <a:pt x="328390" y="1350400"/>
                  </a:cubicBezTo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E652936-78C0-3A5F-F2A8-4C1D3099484D}"/>
                </a:ext>
              </a:extLst>
            </p:cNvPr>
            <p:cNvSpPr/>
            <p:nvPr/>
          </p:nvSpPr>
          <p:spPr>
            <a:xfrm>
              <a:off x="13613934" y="2264978"/>
              <a:ext cx="826405" cy="2140668"/>
            </a:xfrm>
            <a:custGeom>
              <a:avLst/>
              <a:gdLst>
                <a:gd name="connsiteX0" fmla="*/ 0 w 433482"/>
                <a:gd name="connsiteY0" fmla="*/ 1189863 h 1190529"/>
                <a:gd name="connsiteX1" fmla="*/ 59055 w 433482"/>
                <a:gd name="connsiteY1" fmla="*/ 834390 h 1190529"/>
                <a:gd name="connsiteX2" fmla="*/ 79343 w 433482"/>
                <a:gd name="connsiteY2" fmla="*/ 741997 h 1190529"/>
                <a:gd name="connsiteX3" fmla="*/ 101060 w 433482"/>
                <a:gd name="connsiteY3" fmla="*/ 652653 h 1190529"/>
                <a:gd name="connsiteX4" fmla="*/ 158210 w 433482"/>
                <a:gd name="connsiteY4" fmla="*/ 488823 h 1190529"/>
                <a:gd name="connsiteX5" fmla="*/ 221171 w 433482"/>
                <a:gd name="connsiteY5" fmla="*/ 345091 h 1190529"/>
                <a:gd name="connsiteX6" fmla="*/ 281654 w 433482"/>
                <a:gd name="connsiteY6" fmla="*/ 222599 h 1190529"/>
                <a:gd name="connsiteX7" fmla="*/ 388049 w 433482"/>
                <a:gd name="connsiteY7" fmla="*/ 56197 h 1190529"/>
                <a:gd name="connsiteX8" fmla="*/ 421291 w 433482"/>
                <a:gd name="connsiteY8" fmla="*/ 14192 h 1190529"/>
                <a:gd name="connsiteX9" fmla="*/ 430339 w 433482"/>
                <a:gd name="connsiteY9" fmla="*/ 3524 h 1190529"/>
                <a:gd name="connsiteX10" fmla="*/ 433483 w 433482"/>
                <a:gd name="connsiteY10" fmla="*/ 0 h 1190529"/>
                <a:gd name="connsiteX11" fmla="*/ 430816 w 433482"/>
                <a:gd name="connsiteY11" fmla="*/ 3905 h 1190529"/>
                <a:gd name="connsiteX12" fmla="*/ 422338 w 433482"/>
                <a:gd name="connsiteY12" fmla="*/ 14954 h 1190529"/>
                <a:gd name="connsiteX13" fmla="*/ 390049 w 433482"/>
                <a:gd name="connsiteY13" fmla="*/ 57721 h 1190529"/>
                <a:gd name="connsiteX14" fmla="*/ 285274 w 433482"/>
                <a:gd name="connsiteY14" fmla="*/ 224790 h 1190529"/>
                <a:gd name="connsiteX15" fmla="*/ 225647 w 433482"/>
                <a:gd name="connsiteY15" fmla="*/ 347377 h 1190529"/>
                <a:gd name="connsiteX16" fmla="*/ 163354 w 433482"/>
                <a:gd name="connsiteY16" fmla="*/ 491109 h 1190529"/>
                <a:gd name="connsiteX17" fmla="*/ 106204 w 433482"/>
                <a:gd name="connsiteY17" fmla="*/ 654463 h 1190529"/>
                <a:gd name="connsiteX18" fmla="*/ 84677 w 433482"/>
                <a:gd name="connsiteY18" fmla="*/ 743426 h 1190529"/>
                <a:gd name="connsiteX19" fmla="*/ 64389 w 433482"/>
                <a:gd name="connsiteY19" fmla="*/ 835819 h 1190529"/>
                <a:gd name="connsiteX20" fmla="*/ 4953 w 433482"/>
                <a:gd name="connsiteY20" fmla="*/ 1190530 h 119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482" h="1190529">
                  <a:moveTo>
                    <a:pt x="0" y="1189863"/>
                  </a:moveTo>
                  <a:cubicBezTo>
                    <a:pt x="12850" y="1070338"/>
                    <a:pt x="32568" y="951650"/>
                    <a:pt x="59055" y="834390"/>
                  </a:cubicBezTo>
                  <a:lnTo>
                    <a:pt x="79343" y="741997"/>
                  </a:lnTo>
                  <a:cubicBezTo>
                    <a:pt x="86106" y="711708"/>
                    <a:pt x="92678" y="681609"/>
                    <a:pt x="101060" y="652653"/>
                  </a:cubicBezTo>
                  <a:cubicBezTo>
                    <a:pt x="117060" y="597026"/>
                    <a:pt x="136140" y="542332"/>
                    <a:pt x="158210" y="488823"/>
                  </a:cubicBezTo>
                  <a:cubicBezTo>
                    <a:pt x="178975" y="437579"/>
                    <a:pt x="200596" y="389668"/>
                    <a:pt x="221171" y="345091"/>
                  </a:cubicBezTo>
                  <a:cubicBezTo>
                    <a:pt x="241745" y="300514"/>
                    <a:pt x="261747" y="259366"/>
                    <a:pt x="281654" y="222599"/>
                  </a:cubicBezTo>
                  <a:cubicBezTo>
                    <a:pt x="312643" y="164394"/>
                    <a:pt x="348221" y="108751"/>
                    <a:pt x="388049" y="56197"/>
                  </a:cubicBezTo>
                  <a:cubicBezTo>
                    <a:pt x="402146" y="37147"/>
                    <a:pt x="413480" y="23527"/>
                    <a:pt x="421291" y="14192"/>
                  </a:cubicBezTo>
                  <a:cubicBezTo>
                    <a:pt x="425101" y="9620"/>
                    <a:pt x="428054" y="6096"/>
                    <a:pt x="430339" y="3524"/>
                  </a:cubicBezTo>
                  <a:cubicBezTo>
                    <a:pt x="431308" y="2281"/>
                    <a:pt x="432358" y="1104"/>
                    <a:pt x="433483" y="0"/>
                  </a:cubicBezTo>
                  <a:cubicBezTo>
                    <a:pt x="432765" y="1411"/>
                    <a:pt x="431869" y="2724"/>
                    <a:pt x="430816" y="3905"/>
                  </a:cubicBezTo>
                  <a:lnTo>
                    <a:pt x="422338" y="14954"/>
                  </a:lnTo>
                  <a:cubicBezTo>
                    <a:pt x="414814" y="24479"/>
                    <a:pt x="403765" y="38957"/>
                    <a:pt x="390049" y="57721"/>
                  </a:cubicBezTo>
                  <a:cubicBezTo>
                    <a:pt x="350975" y="110698"/>
                    <a:pt x="315950" y="166546"/>
                    <a:pt x="285274" y="224790"/>
                  </a:cubicBezTo>
                  <a:cubicBezTo>
                    <a:pt x="265747" y="261557"/>
                    <a:pt x="246031" y="302800"/>
                    <a:pt x="225647" y="347377"/>
                  </a:cubicBezTo>
                  <a:cubicBezTo>
                    <a:pt x="205264" y="391954"/>
                    <a:pt x="183928" y="439960"/>
                    <a:pt x="163354" y="491109"/>
                  </a:cubicBezTo>
                  <a:cubicBezTo>
                    <a:pt x="141284" y="544456"/>
                    <a:pt x="122204" y="598992"/>
                    <a:pt x="106204" y="654463"/>
                  </a:cubicBezTo>
                  <a:cubicBezTo>
                    <a:pt x="97917" y="683038"/>
                    <a:pt x="91345" y="713042"/>
                    <a:pt x="84677" y="743426"/>
                  </a:cubicBezTo>
                  <a:lnTo>
                    <a:pt x="64389" y="835819"/>
                  </a:lnTo>
                  <a:cubicBezTo>
                    <a:pt x="37997" y="952859"/>
                    <a:pt x="18154" y="1071280"/>
                    <a:pt x="4953" y="1190530"/>
                  </a:cubicBezTo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1DC3F55-2E0D-5709-331F-66284F1F40C0}"/>
                </a:ext>
              </a:extLst>
            </p:cNvPr>
            <p:cNvSpPr/>
            <p:nvPr/>
          </p:nvSpPr>
          <p:spPr>
            <a:xfrm>
              <a:off x="13576347" y="2773643"/>
              <a:ext cx="233702" cy="663832"/>
            </a:xfrm>
            <a:custGeom>
              <a:avLst/>
              <a:gdLst>
                <a:gd name="connsiteX0" fmla="*/ 122587 w 122586"/>
                <a:gd name="connsiteY0" fmla="*/ 369189 h 369189"/>
                <a:gd name="connsiteX1" fmla="*/ 116396 w 122586"/>
                <a:gd name="connsiteY1" fmla="*/ 355092 h 369189"/>
                <a:gd name="connsiteX2" fmla="*/ 102299 w 122586"/>
                <a:gd name="connsiteY2" fmla="*/ 315849 h 369189"/>
                <a:gd name="connsiteX3" fmla="*/ 61246 w 122586"/>
                <a:gd name="connsiteY3" fmla="*/ 184499 h 369189"/>
                <a:gd name="connsiteX4" fmla="*/ 19050 w 122586"/>
                <a:gd name="connsiteY4" fmla="*/ 53721 h 369189"/>
                <a:gd name="connsiteX5" fmla="*/ 4763 w 122586"/>
                <a:gd name="connsiteY5" fmla="*/ 14573 h 369189"/>
                <a:gd name="connsiteX6" fmla="*/ 0 w 122586"/>
                <a:gd name="connsiteY6" fmla="*/ 0 h 369189"/>
                <a:gd name="connsiteX7" fmla="*/ 7048 w 122586"/>
                <a:gd name="connsiteY7" fmla="*/ 13621 h 369189"/>
                <a:gd name="connsiteX8" fmla="*/ 23336 w 122586"/>
                <a:gd name="connsiteY8" fmla="*/ 51721 h 369189"/>
                <a:gd name="connsiteX9" fmla="*/ 67342 w 122586"/>
                <a:gd name="connsiteY9" fmla="*/ 182213 h 369189"/>
                <a:gd name="connsiteX10" fmla="*/ 106585 w 122586"/>
                <a:gd name="connsiteY10" fmla="*/ 314039 h 369189"/>
                <a:gd name="connsiteX11" fmla="*/ 118777 w 122586"/>
                <a:gd name="connsiteY11" fmla="*/ 353949 h 369189"/>
                <a:gd name="connsiteX12" fmla="*/ 122587 w 122586"/>
                <a:gd name="connsiteY12" fmla="*/ 369189 h 36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586" h="369189">
                  <a:moveTo>
                    <a:pt x="122587" y="369189"/>
                  </a:moveTo>
                  <a:cubicBezTo>
                    <a:pt x="119961" y="364758"/>
                    <a:pt x="117882" y="360024"/>
                    <a:pt x="116396" y="355092"/>
                  </a:cubicBezTo>
                  <a:cubicBezTo>
                    <a:pt x="112776" y="345567"/>
                    <a:pt x="107918" y="332518"/>
                    <a:pt x="102299" y="315849"/>
                  </a:cubicBezTo>
                  <a:cubicBezTo>
                    <a:pt x="90869" y="282512"/>
                    <a:pt x="76676" y="235934"/>
                    <a:pt x="61246" y="184499"/>
                  </a:cubicBezTo>
                  <a:cubicBezTo>
                    <a:pt x="45815" y="133064"/>
                    <a:pt x="30956" y="86773"/>
                    <a:pt x="19050" y="53721"/>
                  </a:cubicBezTo>
                  <a:cubicBezTo>
                    <a:pt x="13240" y="37148"/>
                    <a:pt x="8287" y="23813"/>
                    <a:pt x="4763" y="14573"/>
                  </a:cubicBezTo>
                  <a:cubicBezTo>
                    <a:pt x="2680" y="9892"/>
                    <a:pt x="1084" y="5008"/>
                    <a:pt x="0" y="0"/>
                  </a:cubicBezTo>
                  <a:cubicBezTo>
                    <a:pt x="2866" y="4254"/>
                    <a:pt x="5231" y="8824"/>
                    <a:pt x="7048" y="13621"/>
                  </a:cubicBezTo>
                  <a:cubicBezTo>
                    <a:pt x="11335" y="22479"/>
                    <a:pt x="16574" y="35624"/>
                    <a:pt x="23336" y="51721"/>
                  </a:cubicBezTo>
                  <a:cubicBezTo>
                    <a:pt x="36386" y="84487"/>
                    <a:pt x="51911" y="130683"/>
                    <a:pt x="67342" y="182213"/>
                  </a:cubicBezTo>
                  <a:cubicBezTo>
                    <a:pt x="82772" y="233744"/>
                    <a:pt x="95917" y="278987"/>
                    <a:pt x="106585" y="314039"/>
                  </a:cubicBezTo>
                  <a:cubicBezTo>
                    <a:pt x="111443" y="329851"/>
                    <a:pt x="115443" y="343186"/>
                    <a:pt x="118777" y="353949"/>
                  </a:cubicBezTo>
                  <a:cubicBezTo>
                    <a:pt x="120537" y="358894"/>
                    <a:pt x="121813" y="363998"/>
                    <a:pt x="122587" y="369189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24FE3AB5-AF5D-7E81-E44D-D0B7D6F8AE3A}"/>
                </a:ext>
              </a:extLst>
            </p:cNvPr>
            <p:cNvSpPr/>
            <p:nvPr/>
          </p:nvSpPr>
          <p:spPr>
            <a:xfrm>
              <a:off x="13810049" y="3136901"/>
              <a:ext cx="813696" cy="300573"/>
            </a:xfrm>
            <a:custGeom>
              <a:avLst/>
              <a:gdLst>
                <a:gd name="connsiteX0" fmla="*/ 426816 w 426815"/>
                <a:gd name="connsiteY0" fmla="*/ 0 h 167163"/>
                <a:gd name="connsiteX1" fmla="*/ 409575 w 426815"/>
                <a:gd name="connsiteY1" fmla="*/ 5429 h 167163"/>
                <a:gd name="connsiteX2" fmla="*/ 362426 w 426815"/>
                <a:gd name="connsiteY2" fmla="*/ 19336 h 167163"/>
                <a:gd name="connsiteX3" fmla="*/ 209455 w 426815"/>
                <a:gd name="connsiteY3" fmla="*/ 73342 h 167163"/>
                <a:gd name="connsiteX4" fmla="*/ 60674 w 426815"/>
                <a:gd name="connsiteY4" fmla="*/ 138017 h 167163"/>
                <a:gd name="connsiteX5" fmla="*/ 16383 w 426815"/>
                <a:gd name="connsiteY5" fmla="*/ 159639 h 167163"/>
                <a:gd name="connsiteX6" fmla="*/ 0 w 426815"/>
                <a:gd name="connsiteY6" fmla="*/ 167164 h 167163"/>
                <a:gd name="connsiteX7" fmla="*/ 15240 w 426815"/>
                <a:gd name="connsiteY7" fmla="*/ 157639 h 167163"/>
                <a:gd name="connsiteX8" fmla="*/ 58579 w 426815"/>
                <a:gd name="connsiteY8" fmla="*/ 134112 h 167163"/>
                <a:gd name="connsiteX9" fmla="*/ 207074 w 426815"/>
                <a:gd name="connsiteY9" fmla="*/ 67437 h 167163"/>
                <a:gd name="connsiteX10" fmla="*/ 361093 w 426815"/>
                <a:gd name="connsiteY10" fmla="*/ 15145 h 167163"/>
                <a:gd name="connsiteX11" fmla="*/ 408718 w 426815"/>
                <a:gd name="connsiteY11" fmla="*/ 3143 h 167163"/>
                <a:gd name="connsiteX12" fmla="*/ 426815 w 426815"/>
                <a:gd name="connsiteY12" fmla="*/ 0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815" h="167163">
                  <a:moveTo>
                    <a:pt x="426816" y="0"/>
                  </a:moveTo>
                  <a:cubicBezTo>
                    <a:pt x="421242" y="2321"/>
                    <a:pt x="415473" y="4138"/>
                    <a:pt x="409575" y="5429"/>
                  </a:cubicBezTo>
                  <a:cubicBezTo>
                    <a:pt x="398336" y="8668"/>
                    <a:pt x="382238" y="13145"/>
                    <a:pt x="362426" y="19336"/>
                  </a:cubicBezTo>
                  <a:cubicBezTo>
                    <a:pt x="322707" y="31433"/>
                    <a:pt x="268415" y="50101"/>
                    <a:pt x="209455" y="73342"/>
                  </a:cubicBezTo>
                  <a:cubicBezTo>
                    <a:pt x="150495" y="96583"/>
                    <a:pt x="98108" y="120015"/>
                    <a:pt x="60674" y="138017"/>
                  </a:cubicBezTo>
                  <a:cubicBezTo>
                    <a:pt x="41624" y="146875"/>
                    <a:pt x="26861" y="154400"/>
                    <a:pt x="16383" y="159639"/>
                  </a:cubicBezTo>
                  <a:cubicBezTo>
                    <a:pt x="11166" y="162647"/>
                    <a:pt x="5681" y="165166"/>
                    <a:pt x="0" y="167164"/>
                  </a:cubicBezTo>
                  <a:cubicBezTo>
                    <a:pt x="4734" y="163466"/>
                    <a:pt x="9842" y="160274"/>
                    <a:pt x="15240" y="157639"/>
                  </a:cubicBezTo>
                  <a:cubicBezTo>
                    <a:pt x="25337" y="151829"/>
                    <a:pt x="40005" y="143542"/>
                    <a:pt x="58579" y="134112"/>
                  </a:cubicBezTo>
                  <a:cubicBezTo>
                    <a:pt x="95631" y="115062"/>
                    <a:pt x="148019" y="90868"/>
                    <a:pt x="207074" y="67437"/>
                  </a:cubicBezTo>
                  <a:cubicBezTo>
                    <a:pt x="257479" y="47367"/>
                    <a:pt x="308888" y="29913"/>
                    <a:pt x="361093" y="15145"/>
                  </a:cubicBezTo>
                  <a:cubicBezTo>
                    <a:pt x="381095" y="9430"/>
                    <a:pt x="397574" y="5620"/>
                    <a:pt x="408718" y="3143"/>
                  </a:cubicBezTo>
                  <a:cubicBezTo>
                    <a:pt x="414636" y="1520"/>
                    <a:pt x="420696" y="467"/>
                    <a:pt x="426815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7EA1E16-FB2E-B091-FE47-F44EA298D585}"/>
                </a:ext>
              </a:extLst>
            </p:cNvPr>
            <p:cNvSpPr/>
            <p:nvPr/>
          </p:nvSpPr>
          <p:spPr>
            <a:xfrm>
              <a:off x="13621381" y="3845262"/>
              <a:ext cx="1052300" cy="543601"/>
            </a:xfrm>
            <a:custGeom>
              <a:avLst/>
              <a:gdLst>
                <a:gd name="connsiteX0" fmla="*/ 551974 w 551973"/>
                <a:gd name="connsiteY0" fmla="*/ 0 h 302323"/>
                <a:gd name="connsiteX1" fmla="*/ 546545 w 551973"/>
                <a:gd name="connsiteY1" fmla="*/ 3524 h 302323"/>
                <a:gd name="connsiteX2" fmla="*/ 530638 w 551973"/>
                <a:gd name="connsiteY2" fmla="*/ 13049 h 302323"/>
                <a:gd name="connsiteX3" fmla="*/ 471488 w 551973"/>
                <a:gd name="connsiteY3" fmla="*/ 45434 h 302323"/>
                <a:gd name="connsiteX4" fmla="*/ 277558 w 551973"/>
                <a:gd name="connsiteY4" fmla="*/ 154210 h 302323"/>
                <a:gd name="connsiteX5" fmla="*/ 82582 w 551973"/>
                <a:gd name="connsiteY5" fmla="*/ 261461 h 302323"/>
                <a:gd name="connsiteX6" fmla="*/ 22479 w 551973"/>
                <a:gd name="connsiteY6" fmla="*/ 292036 h 302323"/>
                <a:gd name="connsiteX7" fmla="*/ 5905 w 551973"/>
                <a:gd name="connsiteY7" fmla="*/ 299942 h 302323"/>
                <a:gd name="connsiteX8" fmla="*/ 0 w 551973"/>
                <a:gd name="connsiteY8" fmla="*/ 302324 h 302323"/>
                <a:gd name="connsiteX9" fmla="*/ 5334 w 551973"/>
                <a:gd name="connsiteY9" fmla="*/ 298799 h 302323"/>
                <a:gd name="connsiteX10" fmla="*/ 21336 w 551973"/>
                <a:gd name="connsiteY10" fmla="*/ 289846 h 302323"/>
                <a:gd name="connsiteX11" fmla="*/ 80391 w 551973"/>
                <a:gd name="connsiteY11" fmla="*/ 257366 h 302323"/>
                <a:gd name="connsiteX12" fmla="*/ 274415 w 551973"/>
                <a:gd name="connsiteY12" fmla="*/ 148590 h 302323"/>
                <a:gd name="connsiteX13" fmla="*/ 469392 w 551973"/>
                <a:gd name="connsiteY13" fmla="*/ 41338 h 302323"/>
                <a:gd name="connsiteX14" fmla="*/ 529399 w 551973"/>
                <a:gd name="connsiteY14" fmla="*/ 10763 h 302323"/>
                <a:gd name="connsiteX15" fmla="*/ 545973 w 551973"/>
                <a:gd name="connsiteY15" fmla="*/ 2858 h 302323"/>
                <a:gd name="connsiteX16" fmla="*/ 551974 w 551973"/>
                <a:gd name="connsiteY16" fmla="*/ 0 h 3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1973" h="302323">
                  <a:moveTo>
                    <a:pt x="551974" y="0"/>
                  </a:moveTo>
                  <a:cubicBezTo>
                    <a:pt x="551974" y="0"/>
                    <a:pt x="550164" y="1429"/>
                    <a:pt x="546545" y="3524"/>
                  </a:cubicBezTo>
                  <a:lnTo>
                    <a:pt x="530638" y="13049"/>
                  </a:lnTo>
                  <a:lnTo>
                    <a:pt x="471488" y="45434"/>
                  </a:lnTo>
                  <a:cubicBezTo>
                    <a:pt x="421577" y="72866"/>
                    <a:pt x="353187" y="111442"/>
                    <a:pt x="277558" y="154210"/>
                  </a:cubicBezTo>
                  <a:cubicBezTo>
                    <a:pt x="201930" y="196977"/>
                    <a:pt x="133064" y="235077"/>
                    <a:pt x="82582" y="261461"/>
                  </a:cubicBezTo>
                  <a:cubicBezTo>
                    <a:pt x="57340" y="274606"/>
                    <a:pt x="36766" y="285083"/>
                    <a:pt x="22479" y="292036"/>
                  </a:cubicBezTo>
                  <a:lnTo>
                    <a:pt x="5905" y="299942"/>
                  </a:lnTo>
                  <a:cubicBezTo>
                    <a:pt x="4036" y="300963"/>
                    <a:pt x="2055" y="301763"/>
                    <a:pt x="0" y="302324"/>
                  </a:cubicBezTo>
                  <a:cubicBezTo>
                    <a:pt x="1604" y="300905"/>
                    <a:pt x="3400" y="299718"/>
                    <a:pt x="5334" y="298799"/>
                  </a:cubicBezTo>
                  <a:lnTo>
                    <a:pt x="21336" y="289846"/>
                  </a:lnTo>
                  <a:lnTo>
                    <a:pt x="80391" y="257366"/>
                  </a:lnTo>
                  <a:cubicBezTo>
                    <a:pt x="130302" y="230029"/>
                    <a:pt x="198787" y="191357"/>
                    <a:pt x="274415" y="148590"/>
                  </a:cubicBezTo>
                  <a:cubicBezTo>
                    <a:pt x="350044" y="105823"/>
                    <a:pt x="418910" y="67723"/>
                    <a:pt x="469392" y="41338"/>
                  </a:cubicBezTo>
                  <a:cubicBezTo>
                    <a:pt x="494538" y="28194"/>
                    <a:pt x="515112" y="17717"/>
                    <a:pt x="529399" y="10763"/>
                  </a:cubicBezTo>
                  <a:lnTo>
                    <a:pt x="545973" y="2858"/>
                  </a:lnTo>
                  <a:cubicBezTo>
                    <a:pt x="547847" y="1659"/>
                    <a:pt x="549863" y="700"/>
                    <a:pt x="55197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D3A5596-3E5B-4CBC-CA34-E782A7D879C8}"/>
                </a:ext>
              </a:extLst>
            </p:cNvPr>
            <p:cNvSpPr/>
            <p:nvPr/>
          </p:nvSpPr>
          <p:spPr>
            <a:xfrm>
              <a:off x="6894817" y="1129821"/>
              <a:ext cx="1904675" cy="1365514"/>
            </a:xfrm>
            <a:custGeom>
              <a:avLst/>
              <a:gdLst>
                <a:gd name="connsiteX0" fmla="*/ 95441 w 999077"/>
                <a:gd name="connsiteY0" fmla="*/ 712280 h 759428"/>
                <a:gd name="connsiteX1" fmla="*/ 108204 w 999077"/>
                <a:gd name="connsiteY1" fmla="*/ 759428 h 759428"/>
                <a:gd name="connsiteX2" fmla="*/ 506540 w 999077"/>
                <a:gd name="connsiteY2" fmla="*/ 642842 h 759428"/>
                <a:gd name="connsiteX3" fmla="*/ 506540 w 999077"/>
                <a:gd name="connsiteY3" fmla="*/ 642842 h 759428"/>
                <a:gd name="connsiteX4" fmla="*/ 536162 w 999077"/>
                <a:gd name="connsiteY4" fmla="*/ 654272 h 759428"/>
                <a:gd name="connsiteX5" fmla="*/ 600170 w 999077"/>
                <a:gd name="connsiteY5" fmla="*/ 646271 h 759428"/>
                <a:gd name="connsiteX6" fmla="*/ 628079 w 999077"/>
                <a:gd name="connsiteY6" fmla="*/ 620268 h 759428"/>
                <a:gd name="connsiteX7" fmla="*/ 628079 w 999077"/>
                <a:gd name="connsiteY7" fmla="*/ 620268 h 759428"/>
                <a:gd name="connsiteX8" fmla="*/ 934688 w 999077"/>
                <a:gd name="connsiteY8" fmla="*/ 564833 h 759428"/>
                <a:gd name="connsiteX9" fmla="*/ 999077 w 999077"/>
                <a:gd name="connsiteY9" fmla="*/ 578644 h 759428"/>
                <a:gd name="connsiteX10" fmla="*/ 753047 w 999077"/>
                <a:gd name="connsiteY10" fmla="*/ 0 h 759428"/>
                <a:gd name="connsiteX11" fmla="*/ 0 w 999077"/>
                <a:gd name="connsiteY11" fmla="*/ 19050 h 75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77" h="759428">
                  <a:moveTo>
                    <a:pt x="95441" y="712280"/>
                  </a:moveTo>
                  <a:lnTo>
                    <a:pt x="108204" y="759428"/>
                  </a:lnTo>
                  <a:cubicBezTo>
                    <a:pt x="108204" y="759428"/>
                    <a:pt x="337757" y="598170"/>
                    <a:pt x="506540" y="642842"/>
                  </a:cubicBezTo>
                  <a:lnTo>
                    <a:pt x="506540" y="642842"/>
                  </a:lnTo>
                  <a:cubicBezTo>
                    <a:pt x="513859" y="651397"/>
                    <a:pt x="524993" y="655693"/>
                    <a:pt x="536162" y="654272"/>
                  </a:cubicBezTo>
                  <a:lnTo>
                    <a:pt x="600170" y="646271"/>
                  </a:lnTo>
                  <a:cubicBezTo>
                    <a:pt x="613953" y="644204"/>
                    <a:pt x="625044" y="633870"/>
                    <a:pt x="628079" y="620268"/>
                  </a:cubicBezTo>
                  <a:lnTo>
                    <a:pt x="628079" y="620268"/>
                  </a:lnTo>
                  <a:cubicBezTo>
                    <a:pt x="628079" y="620268"/>
                    <a:pt x="762286" y="516826"/>
                    <a:pt x="934688" y="564833"/>
                  </a:cubicBezTo>
                  <a:lnTo>
                    <a:pt x="999077" y="578644"/>
                  </a:lnTo>
                  <a:lnTo>
                    <a:pt x="753047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B220951D-4D72-2197-1808-9A383F6325E1}"/>
                </a:ext>
              </a:extLst>
            </p:cNvPr>
            <p:cNvSpPr/>
            <p:nvPr/>
          </p:nvSpPr>
          <p:spPr>
            <a:xfrm>
              <a:off x="6971629" y="1557989"/>
              <a:ext cx="998007" cy="901549"/>
            </a:xfrm>
            <a:custGeom>
              <a:avLst/>
              <a:gdLst>
                <a:gd name="connsiteX0" fmla="*/ 0 w 523494"/>
                <a:gd name="connsiteY0" fmla="*/ 416147 h 501395"/>
                <a:gd name="connsiteX1" fmla="*/ 20955 w 523494"/>
                <a:gd name="connsiteY1" fmla="*/ 501396 h 501395"/>
                <a:gd name="connsiteX2" fmla="*/ 523494 w 523494"/>
                <a:gd name="connsiteY2" fmla="*/ 397097 h 501395"/>
                <a:gd name="connsiteX3" fmla="*/ 370141 w 523494"/>
                <a:gd name="connsiteY3" fmla="*/ 0 h 501395"/>
                <a:gd name="connsiteX4" fmla="*/ 0 w 523494"/>
                <a:gd name="connsiteY4" fmla="*/ 416147 h 50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94" h="501395">
                  <a:moveTo>
                    <a:pt x="0" y="416147"/>
                  </a:moveTo>
                  <a:lnTo>
                    <a:pt x="20955" y="501396"/>
                  </a:lnTo>
                  <a:cubicBezTo>
                    <a:pt x="20955" y="501396"/>
                    <a:pt x="238887" y="297275"/>
                    <a:pt x="523494" y="397097"/>
                  </a:cubicBezTo>
                  <a:lnTo>
                    <a:pt x="370141" y="0"/>
                  </a:lnTo>
                  <a:cubicBezTo>
                    <a:pt x="370141" y="0"/>
                    <a:pt x="95" y="324898"/>
                    <a:pt x="0" y="416147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8A83F0AA-DFAA-8532-E474-88305E19ECBF}"/>
                </a:ext>
              </a:extLst>
            </p:cNvPr>
            <p:cNvSpPr/>
            <p:nvPr/>
          </p:nvSpPr>
          <p:spPr>
            <a:xfrm>
              <a:off x="6624433" y="960680"/>
              <a:ext cx="1345203" cy="1389589"/>
            </a:xfrm>
            <a:custGeom>
              <a:avLst/>
              <a:gdLst>
                <a:gd name="connsiteX0" fmla="*/ 0 w 705612"/>
                <a:gd name="connsiteY0" fmla="*/ 138834 h 772818"/>
                <a:gd name="connsiteX1" fmla="*/ 547497 w 705612"/>
                <a:gd name="connsiteY1" fmla="*/ 115689 h 772818"/>
                <a:gd name="connsiteX2" fmla="*/ 705612 w 705612"/>
                <a:gd name="connsiteY2" fmla="*/ 729289 h 772818"/>
                <a:gd name="connsiteX3" fmla="*/ 158210 w 705612"/>
                <a:gd name="connsiteY3" fmla="*/ 772818 h 7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612" h="772818">
                  <a:moveTo>
                    <a:pt x="0" y="138834"/>
                  </a:moveTo>
                  <a:cubicBezTo>
                    <a:pt x="0" y="138834"/>
                    <a:pt x="250222" y="-157488"/>
                    <a:pt x="547497" y="115689"/>
                  </a:cubicBezTo>
                  <a:lnTo>
                    <a:pt x="705612" y="729289"/>
                  </a:lnTo>
                  <a:cubicBezTo>
                    <a:pt x="705612" y="729289"/>
                    <a:pt x="370332" y="510214"/>
                    <a:pt x="158210" y="772818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F41CCC9-26B4-EC78-415F-F6330EC8B120}"/>
                </a:ext>
              </a:extLst>
            </p:cNvPr>
            <p:cNvSpPr/>
            <p:nvPr/>
          </p:nvSpPr>
          <p:spPr>
            <a:xfrm>
              <a:off x="7678731" y="1120571"/>
              <a:ext cx="1145455" cy="1151428"/>
            </a:xfrm>
            <a:custGeom>
              <a:avLst/>
              <a:gdLst>
                <a:gd name="connsiteX0" fmla="*/ 152591 w 600836"/>
                <a:gd name="connsiteY0" fmla="*/ 640366 h 640365"/>
                <a:gd name="connsiteX1" fmla="*/ 600837 w 600836"/>
                <a:gd name="connsiteY1" fmla="*/ 553212 h 640365"/>
                <a:gd name="connsiteX2" fmla="*/ 423958 w 600836"/>
                <a:gd name="connsiteY2" fmla="*/ 0 h 640365"/>
                <a:gd name="connsiteX3" fmla="*/ 0 w 600836"/>
                <a:gd name="connsiteY3" fmla="*/ 47625 h 64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836" h="640365">
                  <a:moveTo>
                    <a:pt x="152591" y="640366"/>
                  </a:moveTo>
                  <a:cubicBezTo>
                    <a:pt x="152591" y="640366"/>
                    <a:pt x="375666" y="418910"/>
                    <a:pt x="600837" y="553212"/>
                  </a:cubicBezTo>
                  <a:lnTo>
                    <a:pt x="423958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DA963447-3257-26A6-DA86-10D181E09673}"/>
                </a:ext>
              </a:extLst>
            </p:cNvPr>
            <p:cNvSpPr/>
            <p:nvPr/>
          </p:nvSpPr>
          <p:spPr>
            <a:xfrm>
              <a:off x="7667837" y="717751"/>
              <a:ext cx="1055387" cy="1555278"/>
            </a:xfrm>
            <a:custGeom>
              <a:avLst/>
              <a:gdLst>
                <a:gd name="connsiteX0" fmla="*/ 0 w 553592"/>
                <a:gd name="connsiteY0" fmla="*/ 251365 h 864965"/>
                <a:gd name="connsiteX1" fmla="*/ 240030 w 553592"/>
                <a:gd name="connsiteY1" fmla="*/ 10001 h 864965"/>
                <a:gd name="connsiteX2" fmla="*/ 365093 w 553592"/>
                <a:gd name="connsiteY2" fmla="*/ 0 h 864965"/>
                <a:gd name="connsiteX3" fmla="*/ 553593 w 553592"/>
                <a:gd name="connsiteY3" fmla="*/ 553688 h 864965"/>
                <a:gd name="connsiteX4" fmla="*/ 158020 w 553592"/>
                <a:gd name="connsiteY4" fmla="*/ 864965 h 8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92" h="864965">
                  <a:moveTo>
                    <a:pt x="0" y="251365"/>
                  </a:moveTo>
                  <a:cubicBezTo>
                    <a:pt x="0" y="251365"/>
                    <a:pt x="46006" y="32290"/>
                    <a:pt x="240030" y="10001"/>
                  </a:cubicBezTo>
                  <a:lnTo>
                    <a:pt x="365093" y="0"/>
                  </a:lnTo>
                  <a:lnTo>
                    <a:pt x="553593" y="553688"/>
                  </a:lnTo>
                  <a:cubicBezTo>
                    <a:pt x="553593" y="553688"/>
                    <a:pt x="248793" y="584168"/>
                    <a:pt x="158020" y="864965"/>
                  </a:cubicBezTo>
                  <a:close/>
                </a:path>
              </a:pathLst>
            </a:custGeom>
            <a:solidFill>
              <a:srgbClr val="F5F5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DF2762A3-FA75-EC61-D818-F2C3E4603E11}"/>
                </a:ext>
              </a:extLst>
            </p:cNvPr>
            <p:cNvSpPr/>
            <p:nvPr/>
          </p:nvSpPr>
          <p:spPr>
            <a:xfrm>
              <a:off x="7659484" y="1174692"/>
              <a:ext cx="310152" cy="1097308"/>
            </a:xfrm>
            <a:custGeom>
              <a:avLst/>
              <a:gdLst>
                <a:gd name="connsiteX0" fmla="*/ 162687 w 162687"/>
                <a:gd name="connsiteY0" fmla="*/ 610267 h 610266"/>
                <a:gd name="connsiteX1" fmla="*/ 154686 w 162687"/>
                <a:gd name="connsiteY1" fmla="*/ 586645 h 610266"/>
                <a:gd name="connsiteX2" fmla="*/ 136684 w 162687"/>
                <a:gd name="connsiteY2" fmla="*/ 521399 h 610266"/>
                <a:gd name="connsiteX3" fmla="*/ 79534 w 162687"/>
                <a:gd name="connsiteY3" fmla="*/ 305562 h 610266"/>
                <a:gd name="connsiteX4" fmla="*/ 22384 w 162687"/>
                <a:gd name="connsiteY4" fmla="*/ 89726 h 610266"/>
                <a:gd name="connsiteX5" fmla="*/ 5144 w 162687"/>
                <a:gd name="connsiteY5" fmla="*/ 24289 h 610266"/>
                <a:gd name="connsiteX6" fmla="*/ 0 w 162687"/>
                <a:gd name="connsiteY6" fmla="*/ 0 h 610266"/>
                <a:gd name="connsiteX7" fmla="*/ 8954 w 162687"/>
                <a:gd name="connsiteY7" fmla="*/ 23146 h 610266"/>
                <a:gd name="connsiteX8" fmla="*/ 29432 w 162687"/>
                <a:gd name="connsiteY8" fmla="*/ 87725 h 610266"/>
                <a:gd name="connsiteX9" fmla="*/ 89154 w 162687"/>
                <a:gd name="connsiteY9" fmla="*/ 302990 h 610266"/>
                <a:gd name="connsiteX10" fmla="*/ 143161 w 162687"/>
                <a:gd name="connsiteY10" fmla="*/ 519684 h 610266"/>
                <a:gd name="connsiteX11" fmla="*/ 157925 w 162687"/>
                <a:gd name="connsiteY11" fmla="*/ 585692 h 610266"/>
                <a:gd name="connsiteX12" fmla="*/ 162687 w 162687"/>
                <a:gd name="connsiteY12" fmla="*/ 610267 h 61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87" h="610266">
                  <a:moveTo>
                    <a:pt x="162687" y="610267"/>
                  </a:moveTo>
                  <a:cubicBezTo>
                    <a:pt x="159110" y="602731"/>
                    <a:pt x="156425" y="594803"/>
                    <a:pt x="154686" y="586645"/>
                  </a:cubicBezTo>
                  <a:cubicBezTo>
                    <a:pt x="149923" y="569214"/>
                    <a:pt x="143923" y="547402"/>
                    <a:pt x="136684" y="521399"/>
                  </a:cubicBezTo>
                  <a:cubicBezTo>
                    <a:pt x="121634" y="464249"/>
                    <a:pt x="101727" y="388811"/>
                    <a:pt x="79534" y="305562"/>
                  </a:cubicBezTo>
                  <a:cubicBezTo>
                    <a:pt x="57340" y="222314"/>
                    <a:pt x="37814" y="147066"/>
                    <a:pt x="22384" y="89726"/>
                  </a:cubicBezTo>
                  <a:cubicBezTo>
                    <a:pt x="15526" y="63722"/>
                    <a:pt x="9715" y="42101"/>
                    <a:pt x="5144" y="24289"/>
                  </a:cubicBezTo>
                  <a:cubicBezTo>
                    <a:pt x="2481" y="16423"/>
                    <a:pt x="755" y="8270"/>
                    <a:pt x="0" y="0"/>
                  </a:cubicBezTo>
                  <a:cubicBezTo>
                    <a:pt x="3822" y="7365"/>
                    <a:pt x="6824" y="15126"/>
                    <a:pt x="8954" y="23146"/>
                  </a:cubicBezTo>
                  <a:cubicBezTo>
                    <a:pt x="14192" y="38291"/>
                    <a:pt x="21146" y="60389"/>
                    <a:pt x="29432" y="87725"/>
                  </a:cubicBezTo>
                  <a:cubicBezTo>
                    <a:pt x="45910" y="142494"/>
                    <a:pt x="67532" y="218599"/>
                    <a:pt x="89154" y="302990"/>
                  </a:cubicBezTo>
                  <a:cubicBezTo>
                    <a:pt x="110776" y="387382"/>
                    <a:pt x="130111" y="463963"/>
                    <a:pt x="143161" y="519684"/>
                  </a:cubicBezTo>
                  <a:cubicBezTo>
                    <a:pt x="149638" y="547497"/>
                    <a:pt x="154686" y="570071"/>
                    <a:pt x="157925" y="585692"/>
                  </a:cubicBezTo>
                  <a:cubicBezTo>
                    <a:pt x="160398" y="593687"/>
                    <a:pt x="161995" y="601927"/>
                    <a:pt x="162687" y="610267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733A24F2-E481-78C2-00FB-B003438228E1}"/>
                </a:ext>
              </a:extLst>
            </p:cNvPr>
            <p:cNvSpPr/>
            <p:nvPr/>
          </p:nvSpPr>
          <p:spPr>
            <a:xfrm>
              <a:off x="7758911" y="909399"/>
              <a:ext cx="520514" cy="347361"/>
            </a:xfrm>
            <a:custGeom>
              <a:avLst/>
              <a:gdLst>
                <a:gd name="connsiteX0" fmla="*/ 273030 w 273030"/>
                <a:gd name="connsiteY0" fmla="*/ 1238 h 193184"/>
                <a:gd name="connsiteX1" fmla="*/ 222643 w 273030"/>
                <a:gd name="connsiteY1" fmla="*/ 10763 h 193184"/>
                <a:gd name="connsiteX2" fmla="*/ 26714 w 273030"/>
                <a:gd name="connsiteY2" fmla="*/ 148876 h 193184"/>
                <a:gd name="connsiteX3" fmla="*/ 615 w 273030"/>
                <a:gd name="connsiteY3" fmla="*/ 193167 h 193184"/>
                <a:gd name="connsiteX4" fmla="*/ 4235 w 273030"/>
                <a:gd name="connsiteY4" fmla="*/ 179546 h 193184"/>
                <a:gd name="connsiteX5" fmla="*/ 20522 w 273030"/>
                <a:gd name="connsiteY5" fmla="*/ 145066 h 193184"/>
                <a:gd name="connsiteX6" fmla="*/ 221119 w 273030"/>
                <a:gd name="connsiteY6" fmla="*/ 3620 h 193184"/>
                <a:gd name="connsiteX7" fmla="*/ 259219 w 273030"/>
                <a:gd name="connsiteY7" fmla="*/ 0 h 193184"/>
                <a:gd name="connsiteX8" fmla="*/ 273030 w 273030"/>
                <a:gd name="connsiteY8" fmla="*/ 1238 h 19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030" h="193184">
                  <a:moveTo>
                    <a:pt x="273030" y="1238"/>
                  </a:moveTo>
                  <a:cubicBezTo>
                    <a:pt x="273030" y="3048"/>
                    <a:pt x="253313" y="3715"/>
                    <a:pt x="222643" y="10763"/>
                  </a:cubicBezTo>
                  <a:cubicBezTo>
                    <a:pt x="142072" y="30045"/>
                    <a:pt x="71954" y="79472"/>
                    <a:pt x="26714" y="148876"/>
                  </a:cubicBezTo>
                  <a:cubicBezTo>
                    <a:pt x="9569" y="175355"/>
                    <a:pt x="2425" y="193834"/>
                    <a:pt x="615" y="193167"/>
                  </a:cubicBezTo>
                  <a:cubicBezTo>
                    <a:pt x="-1195" y="192500"/>
                    <a:pt x="1282" y="188119"/>
                    <a:pt x="4235" y="179546"/>
                  </a:cubicBezTo>
                  <a:cubicBezTo>
                    <a:pt x="8577" y="167570"/>
                    <a:pt x="14030" y="156026"/>
                    <a:pt x="20522" y="145066"/>
                  </a:cubicBezTo>
                  <a:cubicBezTo>
                    <a:pt x="63781" y="71121"/>
                    <a:pt x="136942" y="19533"/>
                    <a:pt x="221119" y="3620"/>
                  </a:cubicBezTo>
                  <a:cubicBezTo>
                    <a:pt x="233674" y="1198"/>
                    <a:pt x="246432" y="-14"/>
                    <a:pt x="259219" y="0"/>
                  </a:cubicBezTo>
                  <a:cubicBezTo>
                    <a:pt x="268077" y="95"/>
                    <a:pt x="273030" y="476"/>
                    <a:pt x="273030" y="123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5E9A4DA0-A719-E131-2D97-C3A0A4C40564}"/>
                </a:ext>
              </a:extLst>
            </p:cNvPr>
            <p:cNvSpPr/>
            <p:nvPr/>
          </p:nvSpPr>
          <p:spPr>
            <a:xfrm>
              <a:off x="7815981" y="1018426"/>
              <a:ext cx="520280" cy="347601"/>
            </a:xfrm>
            <a:custGeom>
              <a:avLst/>
              <a:gdLst>
                <a:gd name="connsiteX0" fmla="*/ 272908 w 272907"/>
                <a:gd name="connsiteY0" fmla="*/ 1468 h 193318"/>
                <a:gd name="connsiteX1" fmla="*/ 222520 w 272907"/>
                <a:gd name="connsiteY1" fmla="*/ 10993 h 193318"/>
                <a:gd name="connsiteX2" fmla="*/ 26591 w 272907"/>
                <a:gd name="connsiteY2" fmla="*/ 149010 h 193318"/>
                <a:gd name="connsiteX3" fmla="*/ 588 w 272907"/>
                <a:gd name="connsiteY3" fmla="*/ 193301 h 193318"/>
                <a:gd name="connsiteX4" fmla="*/ 4207 w 272907"/>
                <a:gd name="connsiteY4" fmla="*/ 179776 h 193318"/>
                <a:gd name="connsiteX5" fmla="*/ 20400 w 272907"/>
                <a:gd name="connsiteY5" fmla="*/ 145200 h 193318"/>
                <a:gd name="connsiteX6" fmla="*/ 220996 w 272907"/>
                <a:gd name="connsiteY6" fmla="*/ 3849 h 193318"/>
                <a:gd name="connsiteX7" fmla="*/ 259096 w 272907"/>
                <a:gd name="connsiteY7" fmla="*/ 135 h 193318"/>
                <a:gd name="connsiteX8" fmla="*/ 272908 w 272907"/>
                <a:gd name="connsiteY8" fmla="*/ 1468 h 1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07" h="193318">
                  <a:moveTo>
                    <a:pt x="272908" y="1468"/>
                  </a:moveTo>
                  <a:cubicBezTo>
                    <a:pt x="272908" y="3373"/>
                    <a:pt x="253191" y="3944"/>
                    <a:pt x="222520" y="10993"/>
                  </a:cubicBezTo>
                  <a:cubicBezTo>
                    <a:pt x="141940" y="30197"/>
                    <a:pt x="71806" y="79601"/>
                    <a:pt x="26591" y="149010"/>
                  </a:cubicBezTo>
                  <a:cubicBezTo>
                    <a:pt x="9541" y="175490"/>
                    <a:pt x="2303" y="193968"/>
                    <a:pt x="588" y="193301"/>
                  </a:cubicBezTo>
                  <a:cubicBezTo>
                    <a:pt x="-1126" y="192635"/>
                    <a:pt x="1159" y="188253"/>
                    <a:pt x="4207" y="179776"/>
                  </a:cubicBezTo>
                  <a:cubicBezTo>
                    <a:pt x="8483" y="167758"/>
                    <a:pt x="13906" y="156179"/>
                    <a:pt x="20400" y="145200"/>
                  </a:cubicBezTo>
                  <a:cubicBezTo>
                    <a:pt x="63593" y="71214"/>
                    <a:pt x="136791" y="19634"/>
                    <a:pt x="220996" y="3849"/>
                  </a:cubicBezTo>
                  <a:cubicBezTo>
                    <a:pt x="233550" y="1407"/>
                    <a:pt x="246307" y="163"/>
                    <a:pt x="259096" y="135"/>
                  </a:cubicBezTo>
                  <a:cubicBezTo>
                    <a:pt x="263743" y="-253"/>
                    <a:pt x="268421" y="199"/>
                    <a:pt x="272908" y="146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CC8A259E-27BD-3884-A09C-E326DE84ACA6}"/>
                </a:ext>
              </a:extLst>
            </p:cNvPr>
            <p:cNvSpPr/>
            <p:nvPr/>
          </p:nvSpPr>
          <p:spPr>
            <a:xfrm>
              <a:off x="7852322" y="1143864"/>
              <a:ext cx="520438" cy="347190"/>
            </a:xfrm>
            <a:custGeom>
              <a:avLst/>
              <a:gdLst>
                <a:gd name="connsiteX0" fmla="*/ 272991 w 272990"/>
                <a:gd name="connsiteY0" fmla="*/ 1143 h 193089"/>
                <a:gd name="connsiteX1" fmla="*/ 222508 w 272990"/>
                <a:gd name="connsiteY1" fmla="*/ 10668 h 193089"/>
                <a:gd name="connsiteX2" fmla="*/ 26674 w 272990"/>
                <a:gd name="connsiteY2" fmla="*/ 148781 h 193089"/>
                <a:gd name="connsiteX3" fmla="*/ 576 w 272990"/>
                <a:gd name="connsiteY3" fmla="*/ 193072 h 193089"/>
                <a:gd name="connsiteX4" fmla="*/ 4195 w 272990"/>
                <a:gd name="connsiteY4" fmla="*/ 179451 h 193089"/>
                <a:gd name="connsiteX5" fmla="*/ 20388 w 272990"/>
                <a:gd name="connsiteY5" fmla="*/ 144971 h 193089"/>
                <a:gd name="connsiteX6" fmla="*/ 221080 w 272990"/>
                <a:gd name="connsiteY6" fmla="*/ 3620 h 193089"/>
                <a:gd name="connsiteX7" fmla="*/ 259180 w 272990"/>
                <a:gd name="connsiteY7" fmla="*/ 0 h 193089"/>
                <a:gd name="connsiteX8" fmla="*/ 272991 w 272990"/>
                <a:gd name="connsiteY8" fmla="*/ 1143 h 19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089">
                  <a:moveTo>
                    <a:pt x="272991" y="1143"/>
                  </a:moveTo>
                  <a:cubicBezTo>
                    <a:pt x="272991" y="2953"/>
                    <a:pt x="253274" y="3620"/>
                    <a:pt x="222508" y="10668"/>
                  </a:cubicBezTo>
                  <a:cubicBezTo>
                    <a:pt x="141935" y="29891"/>
                    <a:pt x="71827" y="79335"/>
                    <a:pt x="26674" y="148781"/>
                  </a:cubicBezTo>
                  <a:cubicBezTo>
                    <a:pt x="9529" y="175260"/>
                    <a:pt x="2290" y="193739"/>
                    <a:pt x="576" y="193072"/>
                  </a:cubicBezTo>
                  <a:cubicBezTo>
                    <a:pt x="-1139" y="192405"/>
                    <a:pt x="1243" y="188024"/>
                    <a:pt x="4195" y="179451"/>
                  </a:cubicBezTo>
                  <a:cubicBezTo>
                    <a:pt x="8497" y="167474"/>
                    <a:pt x="13918" y="155929"/>
                    <a:pt x="20388" y="144971"/>
                  </a:cubicBezTo>
                  <a:cubicBezTo>
                    <a:pt x="63678" y="71031"/>
                    <a:pt x="136879" y="19474"/>
                    <a:pt x="221080" y="3620"/>
                  </a:cubicBezTo>
                  <a:cubicBezTo>
                    <a:pt x="233635" y="1198"/>
                    <a:pt x="246393" y="-14"/>
                    <a:pt x="259180" y="0"/>
                  </a:cubicBezTo>
                  <a:cubicBezTo>
                    <a:pt x="268038" y="0"/>
                    <a:pt x="272991" y="381"/>
                    <a:pt x="272991" y="1143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482A2E19-2CC8-A26F-1C8A-B42454064103}"/>
                </a:ext>
              </a:extLst>
            </p:cNvPr>
            <p:cNvSpPr/>
            <p:nvPr/>
          </p:nvSpPr>
          <p:spPr>
            <a:xfrm>
              <a:off x="7905453" y="1256017"/>
              <a:ext cx="519787" cy="347386"/>
            </a:xfrm>
            <a:custGeom>
              <a:avLst/>
              <a:gdLst>
                <a:gd name="connsiteX0" fmla="*/ 272649 w 272649"/>
                <a:gd name="connsiteY0" fmla="*/ 1062 h 193198"/>
                <a:gd name="connsiteX1" fmla="*/ 222262 w 272649"/>
                <a:gd name="connsiteY1" fmla="*/ 10587 h 193198"/>
                <a:gd name="connsiteX2" fmla="*/ 26714 w 272649"/>
                <a:gd name="connsiteY2" fmla="*/ 148890 h 193198"/>
                <a:gd name="connsiteX3" fmla="*/ 615 w 272649"/>
                <a:gd name="connsiteY3" fmla="*/ 193181 h 193198"/>
                <a:gd name="connsiteX4" fmla="*/ 4235 w 272649"/>
                <a:gd name="connsiteY4" fmla="*/ 179656 h 193198"/>
                <a:gd name="connsiteX5" fmla="*/ 20522 w 272649"/>
                <a:gd name="connsiteY5" fmla="*/ 145080 h 193198"/>
                <a:gd name="connsiteX6" fmla="*/ 221119 w 272649"/>
                <a:gd name="connsiteY6" fmla="*/ 3634 h 193198"/>
                <a:gd name="connsiteX7" fmla="*/ 259219 w 272649"/>
                <a:gd name="connsiteY7" fmla="*/ 14 h 193198"/>
                <a:gd name="connsiteX8" fmla="*/ 272649 w 272649"/>
                <a:gd name="connsiteY8" fmla="*/ 1062 h 19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49" h="193198">
                  <a:moveTo>
                    <a:pt x="272649" y="1062"/>
                  </a:moveTo>
                  <a:cubicBezTo>
                    <a:pt x="272649" y="2872"/>
                    <a:pt x="252932" y="3539"/>
                    <a:pt x="222262" y="10587"/>
                  </a:cubicBezTo>
                  <a:cubicBezTo>
                    <a:pt x="141800" y="30004"/>
                    <a:pt x="71827" y="79493"/>
                    <a:pt x="26714" y="148890"/>
                  </a:cubicBezTo>
                  <a:cubicBezTo>
                    <a:pt x="9569" y="175370"/>
                    <a:pt x="2425" y="193848"/>
                    <a:pt x="615" y="193181"/>
                  </a:cubicBezTo>
                  <a:cubicBezTo>
                    <a:pt x="-1195" y="192515"/>
                    <a:pt x="1282" y="188133"/>
                    <a:pt x="4235" y="179656"/>
                  </a:cubicBezTo>
                  <a:cubicBezTo>
                    <a:pt x="8591" y="167655"/>
                    <a:pt x="14044" y="156081"/>
                    <a:pt x="20522" y="145080"/>
                  </a:cubicBezTo>
                  <a:cubicBezTo>
                    <a:pt x="63781" y="71136"/>
                    <a:pt x="136942" y="19548"/>
                    <a:pt x="221119" y="3634"/>
                  </a:cubicBezTo>
                  <a:cubicBezTo>
                    <a:pt x="233674" y="1212"/>
                    <a:pt x="246432" y="0"/>
                    <a:pt x="259219" y="14"/>
                  </a:cubicBezTo>
                  <a:cubicBezTo>
                    <a:pt x="267696" y="-81"/>
                    <a:pt x="272649" y="300"/>
                    <a:pt x="272649" y="1062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F3A7AA3-388B-6E6F-611B-7C90F1E71AD3}"/>
                </a:ext>
              </a:extLst>
            </p:cNvPr>
            <p:cNvSpPr/>
            <p:nvPr/>
          </p:nvSpPr>
          <p:spPr>
            <a:xfrm>
              <a:off x="7962547" y="1372785"/>
              <a:ext cx="520438" cy="347603"/>
            </a:xfrm>
            <a:custGeom>
              <a:avLst/>
              <a:gdLst>
                <a:gd name="connsiteX0" fmla="*/ 272991 w 272990"/>
                <a:gd name="connsiteY0" fmla="*/ 1464 h 193319"/>
                <a:gd name="connsiteX1" fmla="*/ 222508 w 272990"/>
                <a:gd name="connsiteY1" fmla="*/ 10989 h 193319"/>
                <a:gd name="connsiteX2" fmla="*/ 26674 w 272990"/>
                <a:gd name="connsiteY2" fmla="*/ 149101 h 193319"/>
                <a:gd name="connsiteX3" fmla="*/ 576 w 272990"/>
                <a:gd name="connsiteY3" fmla="*/ 193297 h 193319"/>
                <a:gd name="connsiteX4" fmla="*/ 4195 w 272990"/>
                <a:gd name="connsiteY4" fmla="*/ 179772 h 193319"/>
                <a:gd name="connsiteX5" fmla="*/ 20388 w 272990"/>
                <a:gd name="connsiteY5" fmla="*/ 145291 h 193319"/>
                <a:gd name="connsiteX6" fmla="*/ 221080 w 272990"/>
                <a:gd name="connsiteY6" fmla="*/ 3845 h 193319"/>
                <a:gd name="connsiteX7" fmla="*/ 259180 w 272990"/>
                <a:gd name="connsiteY7" fmla="*/ 130 h 193319"/>
                <a:gd name="connsiteX8" fmla="*/ 272991 w 272990"/>
                <a:gd name="connsiteY8" fmla="*/ 1464 h 1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990" h="193319">
                  <a:moveTo>
                    <a:pt x="272991" y="1464"/>
                  </a:moveTo>
                  <a:cubicBezTo>
                    <a:pt x="272991" y="3369"/>
                    <a:pt x="253274" y="3940"/>
                    <a:pt x="222508" y="10989"/>
                  </a:cubicBezTo>
                  <a:cubicBezTo>
                    <a:pt x="141935" y="30211"/>
                    <a:pt x="71827" y="79655"/>
                    <a:pt x="26674" y="149101"/>
                  </a:cubicBezTo>
                  <a:cubicBezTo>
                    <a:pt x="9529" y="175581"/>
                    <a:pt x="2290" y="194059"/>
                    <a:pt x="576" y="193297"/>
                  </a:cubicBezTo>
                  <a:cubicBezTo>
                    <a:pt x="-1139" y="192535"/>
                    <a:pt x="1243" y="188249"/>
                    <a:pt x="4195" y="179772"/>
                  </a:cubicBezTo>
                  <a:cubicBezTo>
                    <a:pt x="8497" y="167795"/>
                    <a:pt x="13918" y="156250"/>
                    <a:pt x="20388" y="145291"/>
                  </a:cubicBezTo>
                  <a:cubicBezTo>
                    <a:pt x="63582" y="71246"/>
                    <a:pt x="136822" y="19626"/>
                    <a:pt x="221080" y="3845"/>
                  </a:cubicBezTo>
                  <a:cubicBezTo>
                    <a:pt x="233640" y="1450"/>
                    <a:pt x="246393" y="207"/>
                    <a:pt x="259180" y="130"/>
                  </a:cubicBezTo>
                  <a:cubicBezTo>
                    <a:pt x="263826" y="-249"/>
                    <a:pt x="268503" y="202"/>
                    <a:pt x="272991" y="1464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08F1E851-9B13-ABFC-70D9-4EF11F2E8409}"/>
                </a:ext>
              </a:extLst>
            </p:cNvPr>
            <p:cNvSpPr/>
            <p:nvPr/>
          </p:nvSpPr>
          <p:spPr>
            <a:xfrm>
              <a:off x="7974540" y="1504674"/>
              <a:ext cx="578538" cy="367589"/>
            </a:xfrm>
            <a:custGeom>
              <a:avLst/>
              <a:gdLst>
                <a:gd name="connsiteX0" fmla="*/ 303467 w 303466"/>
                <a:gd name="connsiteY0" fmla="*/ 1076 h 204434"/>
                <a:gd name="connsiteX1" fmla="*/ 248698 w 303466"/>
                <a:gd name="connsiteY1" fmla="*/ 12030 h 204434"/>
                <a:gd name="connsiteX2" fmla="*/ 191548 w 303466"/>
                <a:gd name="connsiteY2" fmla="*/ 31080 h 204434"/>
                <a:gd name="connsiteX3" fmla="*/ 126778 w 303466"/>
                <a:gd name="connsiteY3" fmla="*/ 66036 h 204434"/>
                <a:gd name="connsiteX4" fmla="*/ 69056 w 303466"/>
                <a:gd name="connsiteY4" fmla="*/ 111661 h 204434"/>
                <a:gd name="connsiteX5" fmla="*/ 29527 w 303466"/>
                <a:gd name="connsiteY5" fmla="*/ 156810 h 204434"/>
                <a:gd name="connsiteX6" fmla="*/ 0 w 303466"/>
                <a:gd name="connsiteY6" fmla="*/ 204435 h 204434"/>
                <a:gd name="connsiteX7" fmla="*/ 4286 w 303466"/>
                <a:gd name="connsiteY7" fmla="*/ 189861 h 204434"/>
                <a:gd name="connsiteX8" fmla="*/ 11716 w 303466"/>
                <a:gd name="connsiteY8" fmla="*/ 173574 h 204434"/>
                <a:gd name="connsiteX9" fmla="*/ 23527 w 303466"/>
                <a:gd name="connsiteY9" fmla="*/ 153095 h 204434"/>
                <a:gd name="connsiteX10" fmla="*/ 62389 w 303466"/>
                <a:gd name="connsiteY10" fmla="*/ 105470 h 204434"/>
                <a:gd name="connsiteX11" fmla="*/ 121063 w 303466"/>
                <a:gd name="connsiteY11" fmla="*/ 57845 h 204434"/>
                <a:gd name="connsiteX12" fmla="*/ 187738 w 303466"/>
                <a:gd name="connsiteY12" fmla="*/ 22793 h 204434"/>
                <a:gd name="connsiteX13" fmla="*/ 246793 w 303466"/>
                <a:gd name="connsiteY13" fmla="*/ 5076 h 204434"/>
                <a:gd name="connsiteX14" fmla="*/ 270129 w 303466"/>
                <a:gd name="connsiteY14" fmla="*/ 1457 h 204434"/>
                <a:gd name="connsiteX15" fmla="*/ 287941 w 303466"/>
                <a:gd name="connsiteY15" fmla="*/ 314 h 204434"/>
                <a:gd name="connsiteX16" fmla="*/ 303467 w 303466"/>
                <a:gd name="connsiteY16" fmla="*/ 1076 h 2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466" h="204434">
                  <a:moveTo>
                    <a:pt x="303467" y="1076"/>
                  </a:moveTo>
                  <a:cubicBezTo>
                    <a:pt x="303467" y="2981"/>
                    <a:pt x="281940" y="3552"/>
                    <a:pt x="248698" y="12030"/>
                  </a:cubicBezTo>
                  <a:cubicBezTo>
                    <a:pt x="229187" y="16902"/>
                    <a:pt x="210080" y="23271"/>
                    <a:pt x="191548" y="31080"/>
                  </a:cubicBezTo>
                  <a:cubicBezTo>
                    <a:pt x="169075" y="41016"/>
                    <a:pt x="147418" y="52704"/>
                    <a:pt x="126778" y="66036"/>
                  </a:cubicBezTo>
                  <a:cubicBezTo>
                    <a:pt x="106307" y="79620"/>
                    <a:pt x="87000" y="94880"/>
                    <a:pt x="69056" y="111661"/>
                  </a:cubicBezTo>
                  <a:cubicBezTo>
                    <a:pt x="54618" y="125557"/>
                    <a:pt x="41393" y="140662"/>
                    <a:pt x="29527" y="156810"/>
                  </a:cubicBezTo>
                  <a:cubicBezTo>
                    <a:pt x="9525" y="184623"/>
                    <a:pt x="1810" y="204435"/>
                    <a:pt x="0" y="204435"/>
                  </a:cubicBezTo>
                  <a:cubicBezTo>
                    <a:pt x="615" y="199374"/>
                    <a:pt x="2063" y="194449"/>
                    <a:pt x="4286" y="189861"/>
                  </a:cubicBezTo>
                  <a:cubicBezTo>
                    <a:pt x="6294" y="184230"/>
                    <a:pt x="8779" y="178781"/>
                    <a:pt x="11716" y="173574"/>
                  </a:cubicBezTo>
                  <a:cubicBezTo>
                    <a:pt x="15100" y="166443"/>
                    <a:pt x="19050" y="159595"/>
                    <a:pt x="23527" y="153095"/>
                  </a:cubicBezTo>
                  <a:cubicBezTo>
                    <a:pt x="34829" y="135941"/>
                    <a:pt x="47850" y="119983"/>
                    <a:pt x="62389" y="105470"/>
                  </a:cubicBezTo>
                  <a:cubicBezTo>
                    <a:pt x="80415" y="87796"/>
                    <a:pt x="100059" y="71851"/>
                    <a:pt x="121063" y="57845"/>
                  </a:cubicBezTo>
                  <a:cubicBezTo>
                    <a:pt x="142211" y="44219"/>
                    <a:pt x="164523" y="32489"/>
                    <a:pt x="187738" y="22793"/>
                  </a:cubicBezTo>
                  <a:cubicBezTo>
                    <a:pt x="206854" y="15134"/>
                    <a:pt x="226618" y="9205"/>
                    <a:pt x="246793" y="5076"/>
                  </a:cubicBezTo>
                  <a:cubicBezTo>
                    <a:pt x="254496" y="3427"/>
                    <a:pt x="262288" y="2219"/>
                    <a:pt x="270129" y="1457"/>
                  </a:cubicBezTo>
                  <a:cubicBezTo>
                    <a:pt x="276028" y="615"/>
                    <a:pt x="281983" y="233"/>
                    <a:pt x="287941" y="314"/>
                  </a:cubicBezTo>
                  <a:cubicBezTo>
                    <a:pt x="293123" y="-284"/>
                    <a:pt x="298368" y="-27"/>
                    <a:pt x="303467" y="107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8847A0A9-73F1-05FA-4CCD-3E0D27F49017}"/>
                </a:ext>
              </a:extLst>
            </p:cNvPr>
            <p:cNvSpPr/>
            <p:nvPr/>
          </p:nvSpPr>
          <p:spPr>
            <a:xfrm>
              <a:off x="8012854" y="1613546"/>
              <a:ext cx="571456" cy="381905"/>
            </a:xfrm>
            <a:custGeom>
              <a:avLst/>
              <a:gdLst>
                <a:gd name="connsiteX0" fmla="*/ 299752 w 299751"/>
                <a:gd name="connsiteY0" fmla="*/ 1201 h 212396"/>
                <a:gd name="connsiteX1" fmla="*/ 244888 w 299751"/>
                <a:gd name="connsiteY1" fmla="*/ 12726 h 212396"/>
                <a:gd name="connsiteX2" fmla="*/ 188214 w 299751"/>
                <a:gd name="connsiteY2" fmla="*/ 33491 h 212396"/>
                <a:gd name="connsiteX3" fmla="*/ 124397 w 299751"/>
                <a:gd name="connsiteY3" fmla="*/ 70733 h 212396"/>
                <a:gd name="connsiteX4" fmla="*/ 67913 w 299751"/>
                <a:gd name="connsiteY4" fmla="*/ 118358 h 212396"/>
                <a:gd name="connsiteX5" fmla="*/ 29242 w 299751"/>
                <a:gd name="connsiteY5" fmla="*/ 164745 h 212396"/>
                <a:gd name="connsiteX6" fmla="*/ 0 w 299751"/>
                <a:gd name="connsiteY6" fmla="*/ 212370 h 212396"/>
                <a:gd name="connsiteX7" fmla="*/ 4191 w 299751"/>
                <a:gd name="connsiteY7" fmla="*/ 197702 h 212396"/>
                <a:gd name="connsiteX8" fmla="*/ 11525 w 299751"/>
                <a:gd name="connsiteY8" fmla="*/ 181319 h 212396"/>
                <a:gd name="connsiteX9" fmla="*/ 23146 w 299751"/>
                <a:gd name="connsiteY9" fmla="*/ 160554 h 212396"/>
                <a:gd name="connsiteX10" fmla="*/ 61246 w 299751"/>
                <a:gd name="connsiteY10" fmla="*/ 111691 h 212396"/>
                <a:gd name="connsiteX11" fmla="*/ 118396 w 299751"/>
                <a:gd name="connsiteY11" fmla="*/ 62161 h 212396"/>
                <a:gd name="connsiteX12" fmla="*/ 184309 w 299751"/>
                <a:gd name="connsiteY12" fmla="*/ 24728 h 212396"/>
                <a:gd name="connsiteX13" fmla="*/ 243173 w 299751"/>
                <a:gd name="connsiteY13" fmla="*/ 5678 h 212396"/>
                <a:gd name="connsiteX14" fmla="*/ 266605 w 299751"/>
                <a:gd name="connsiteY14" fmla="*/ 1677 h 212396"/>
                <a:gd name="connsiteX15" fmla="*/ 284417 w 299751"/>
                <a:gd name="connsiteY15" fmla="*/ 344 h 212396"/>
                <a:gd name="connsiteX16" fmla="*/ 299752 w 299751"/>
                <a:gd name="connsiteY16" fmla="*/ 1201 h 2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751" h="212396">
                  <a:moveTo>
                    <a:pt x="299752" y="1201"/>
                  </a:moveTo>
                  <a:cubicBezTo>
                    <a:pt x="299752" y="3106"/>
                    <a:pt x="278130" y="3582"/>
                    <a:pt x="244888" y="12726"/>
                  </a:cubicBezTo>
                  <a:cubicBezTo>
                    <a:pt x="225467" y="18107"/>
                    <a:pt x="206514" y="25051"/>
                    <a:pt x="188214" y="33491"/>
                  </a:cubicBezTo>
                  <a:cubicBezTo>
                    <a:pt x="166018" y="44250"/>
                    <a:pt x="144683" y="56701"/>
                    <a:pt x="124397" y="70733"/>
                  </a:cubicBezTo>
                  <a:cubicBezTo>
                    <a:pt x="104364" y="85122"/>
                    <a:pt x="85480" y="101045"/>
                    <a:pt x="67913" y="118358"/>
                  </a:cubicBezTo>
                  <a:cubicBezTo>
                    <a:pt x="53779" y="132740"/>
                    <a:pt x="40845" y="148254"/>
                    <a:pt x="29242" y="164745"/>
                  </a:cubicBezTo>
                  <a:cubicBezTo>
                    <a:pt x="9525" y="193320"/>
                    <a:pt x="1715" y="213227"/>
                    <a:pt x="0" y="212370"/>
                  </a:cubicBezTo>
                  <a:cubicBezTo>
                    <a:pt x="525" y="207272"/>
                    <a:pt x="1943" y="202307"/>
                    <a:pt x="4191" y="197702"/>
                  </a:cubicBezTo>
                  <a:cubicBezTo>
                    <a:pt x="6181" y="192048"/>
                    <a:pt x="8634" y="186568"/>
                    <a:pt x="11525" y="181319"/>
                  </a:cubicBezTo>
                  <a:cubicBezTo>
                    <a:pt x="14927" y="174143"/>
                    <a:pt x="18809" y="167206"/>
                    <a:pt x="23146" y="160554"/>
                  </a:cubicBezTo>
                  <a:cubicBezTo>
                    <a:pt x="34231" y="143070"/>
                    <a:pt x="46992" y="126705"/>
                    <a:pt x="61246" y="111691"/>
                  </a:cubicBezTo>
                  <a:cubicBezTo>
                    <a:pt x="78778" y="93507"/>
                    <a:pt x="97905" y="76931"/>
                    <a:pt x="118396" y="62161"/>
                  </a:cubicBezTo>
                  <a:cubicBezTo>
                    <a:pt x="139233" y="47785"/>
                    <a:pt x="161288" y="35259"/>
                    <a:pt x="184309" y="24728"/>
                  </a:cubicBezTo>
                  <a:cubicBezTo>
                    <a:pt x="203275" y="16508"/>
                    <a:pt x="222987" y="10129"/>
                    <a:pt x="243173" y="5678"/>
                  </a:cubicBezTo>
                  <a:cubicBezTo>
                    <a:pt x="250884" y="3815"/>
                    <a:pt x="258713" y="2478"/>
                    <a:pt x="266605" y="1677"/>
                  </a:cubicBezTo>
                  <a:cubicBezTo>
                    <a:pt x="272494" y="732"/>
                    <a:pt x="278452" y="286"/>
                    <a:pt x="284417" y="344"/>
                  </a:cubicBezTo>
                  <a:cubicBezTo>
                    <a:pt x="289538" y="-315"/>
                    <a:pt x="294736" y="-25"/>
                    <a:pt x="299752" y="120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D434898B-8E8B-0C47-03FA-4C6B8FE6ED29}"/>
                </a:ext>
              </a:extLst>
            </p:cNvPr>
            <p:cNvSpPr/>
            <p:nvPr/>
          </p:nvSpPr>
          <p:spPr>
            <a:xfrm>
              <a:off x="7041066" y="1887122"/>
              <a:ext cx="696131" cy="133457"/>
            </a:xfrm>
            <a:custGeom>
              <a:avLst/>
              <a:gdLst>
                <a:gd name="connsiteX0" fmla="*/ 365056 w 365148"/>
                <a:gd name="connsiteY0" fmla="*/ 74128 h 74222"/>
                <a:gd name="connsiteX1" fmla="*/ 315717 w 365148"/>
                <a:gd name="connsiteY1" fmla="*/ 44314 h 74222"/>
                <a:gd name="connsiteX2" fmla="*/ 50160 w 365148"/>
                <a:gd name="connsiteY2" fmla="*/ 41076 h 74222"/>
                <a:gd name="connsiteX3" fmla="*/ 153 w 365148"/>
                <a:gd name="connsiteY3" fmla="*/ 69651 h 74222"/>
                <a:gd name="connsiteX4" fmla="*/ 11298 w 365148"/>
                <a:gd name="connsiteY4" fmla="*/ 58507 h 74222"/>
                <a:gd name="connsiteX5" fmla="*/ 46826 w 365148"/>
                <a:gd name="connsiteY5" fmla="*/ 34504 h 74222"/>
                <a:gd name="connsiteX6" fmla="*/ 319241 w 365148"/>
                <a:gd name="connsiteY6" fmla="*/ 37837 h 74222"/>
                <a:gd name="connsiteX7" fmla="*/ 354198 w 365148"/>
                <a:gd name="connsiteY7" fmla="*/ 62602 h 74222"/>
                <a:gd name="connsiteX8" fmla="*/ 365056 w 365148"/>
                <a:gd name="connsiteY8" fmla="*/ 74128 h 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48" h="74222">
                  <a:moveTo>
                    <a:pt x="365056" y="74128"/>
                  </a:moveTo>
                  <a:cubicBezTo>
                    <a:pt x="363913" y="75556"/>
                    <a:pt x="347149" y="60697"/>
                    <a:pt x="315717" y="44314"/>
                  </a:cubicBezTo>
                  <a:cubicBezTo>
                    <a:pt x="232925" y="375"/>
                    <a:pt x="133999" y="-832"/>
                    <a:pt x="50160" y="41076"/>
                  </a:cubicBezTo>
                  <a:cubicBezTo>
                    <a:pt x="18346" y="56792"/>
                    <a:pt x="1201" y="71175"/>
                    <a:pt x="153" y="69651"/>
                  </a:cubicBezTo>
                  <a:cubicBezTo>
                    <a:pt x="-894" y="68127"/>
                    <a:pt x="3487" y="64983"/>
                    <a:pt x="11298" y="58507"/>
                  </a:cubicBezTo>
                  <a:cubicBezTo>
                    <a:pt x="22368" y="49418"/>
                    <a:pt x="34263" y="41382"/>
                    <a:pt x="46826" y="34504"/>
                  </a:cubicBezTo>
                  <a:cubicBezTo>
                    <a:pt x="131825" y="-12663"/>
                    <a:pt x="235422" y="-11395"/>
                    <a:pt x="319241" y="37837"/>
                  </a:cubicBezTo>
                  <a:cubicBezTo>
                    <a:pt x="331630" y="45000"/>
                    <a:pt x="343332" y="53290"/>
                    <a:pt x="354198" y="62602"/>
                  </a:cubicBezTo>
                  <a:cubicBezTo>
                    <a:pt x="361818" y="69270"/>
                    <a:pt x="365818" y="73461"/>
                    <a:pt x="365056" y="74128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D5201FCB-6425-FFB4-E58F-CE8B82589B50}"/>
                </a:ext>
              </a:extLst>
            </p:cNvPr>
            <p:cNvSpPr/>
            <p:nvPr/>
          </p:nvSpPr>
          <p:spPr>
            <a:xfrm>
              <a:off x="6998716" y="1745822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317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317"/>
                  </a:cubicBezTo>
                  <a:cubicBezTo>
                    <a:pt x="232979" y="379"/>
                    <a:pt x="134081" y="-828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51" y="44943"/>
                    <a:pt x="343352" y="53265"/>
                    <a:pt x="354218" y="62605"/>
                  </a:cubicBezTo>
                  <a:cubicBezTo>
                    <a:pt x="361838" y="69463"/>
                    <a:pt x="365553" y="73654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51F3C4C1-57CE-271A-9F4C-595F6843C3FD}"/>
                </a:ext>
              </a:extLst>
            </p:cNvPr>
            <p:cNvSpPr/>
            <p:nvPr/>
          </p:nvSpPr>
          <p:spPr>
            <a:xfrm>
              <a:off x="6956406" y="1604893"/>
              <a:ext cx="696228" cy="133437"/>
            </a:xfrm>
            <a:custGeom>
              <a:avLst/>
              <a:gdLst>
                <a:gd name="connsiteX0" fmla="*/ 365172 w 365199"/>
                <a:gd name="connsiteY0" fmla="*/ 74116 h 74211"/>
                <a:gd name="connsiteX1" fmla="*/ 315833 w 365199"/>
                <a:gd name="connsiteY1" fmla="*/ 44303 h 74211"/>
                <a:gd name="connsiteX2" fmla="*/ 50276 w 365199"/>
                <a:gd name="connsiteY2" fmla="*/ 41064 h 74211"/>
                <a:gd name="connsiteX3" fmla="*/ 174 w 365199"/>
                <a:gd name="connsiteY3" fmla="*/ 69639 h 74211"/>
                <a:gd name="connsiteX4" fmla="*/ 11318 w 365199"/>
                <a:gd name="connsiteY4" fmla="*/ 58495 h 74211"/>
                <a:gd name="connsiteX5" fmla="*/ 46942 w 365199"/>
                <a:gd name="connsiteY5" fmla="*/ 34492 h 74211"/>
                <a:gd name="connsiteX6" fmla="*/ 319357 w 365199"/>
                <a:gd name="connsiteY6" fmla="*/ 37731 h 74211"/>
                <a:gd name="connsiteX7" fmla="*/ 354314 w 365199"/>
                <a:gd name="connsiteY7" fmla="*/ 62591 h 74211"/>
                <a:gd name="connsiteX8" fmla="*/ 365172 w 365199"/>
                <a:gd name="connsiteY8" fmla="*/ 74116 h 7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9" h="74211">
                  <a:moveTo>
                    <a:pt x="365172" y="74116"/>
                  </a:moveTo>
                  <a:cubicBezTo>
                    <a:pt x="364029" y="75545"/>
                    <a:pt x="347265" y="60686"/>
                    <a:pt x="315833" y="44303"/>
                  </a:cubicBezTo>
                  <a:cubicBezTo>
                    <a:pt x="233040" y="363"/>
                    <a:pt x="134115" y="-843"/>
                    <a:pt x="50276" y="41064"/>
                  </a:cubicBezTo>
                  <a:cubicBezTo>
                    <a:pt x="18462" y="56781"/>
                    <a:pt x="1317" y="71163"/>
                    <a:pt x="174" y="69639"/>
                  </a:cubicBezTo>
                  <a:cubicBezTo>
                    <a:pt x="-969" y="68115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15" y="44977"/>
                    <a:pt x="343412" y="53296"/>
                    <a:pt x="354314" y="62591"/>
                  </a:cubicBezTo>
                  <a:cubicBezTo>
                    <a:pt x="361934" y="69163"/>
                    <a:pt x="365553" y="73640"/>
                    <a:pt x="365172" y="74116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88FCC1B9-5E7D-8317-A001-2B9339DA26C6}"/>
                </a:ext>
              </a:extLst>
            </p:cNvPr>
            <p:cNvSpPr/>
            <p:nvPr/>
          </p:nvSpPr>
          <p:spPr>
            <a:xfrm>
              <a:off x="6914318" y="1463915"/>
              <a:ext cx="696063" cy="133463"/>
            </a:xfrm>
            <a:custGeom>
              <a:avLst/>
              <a:gdLst>
                <a:gd name="connsiteX0" fmla="*/ 365056 w 365112"/>
                <a:gd name="connsiteY0" fmla="*/ 74131 h 74225"/>
                <a:gd name="connsiteX1" fmla="*/ 315717 w 365112"/>
                <a:gd name="connsiteY1" fmla="*/ 44317 h 74225"/>
                <a:gd name="connsiteX2" fmla="*/ 50160 w 365112"/>
                <a:gd name="connsiteY2" fmla="*/ 41079 h 74225"/>
                <a:gd name="connsiteX3" fmla="*/ 153 w 365112"/>
                <a:gd name="connsiteY3" fmla="*/ 69654 h 74225"/>
                <a:gd name="connsiteX4" fmla="*/ 11298 w 365112"/>
                <a:gd name="connsiteY4" fmla="*/ 58510 h 74225"/>
                <a:gd name="connsiteX5" fmla="*/ 46826 w 365112"/>
                <a:gd name="connsiteY5" fmla="*/ 34507 h 74225"/>
                <a:gd name="connsiteX6" fmla="*/ 319241 w 365112"/>
                <a:gd name="connsiteY6" fmla="*/ 37745 h 74225"/>
                <a:gd name="connsiteX7" fmla="*/ 354198 w 365112"/>
                <a:gd name="connsiteY7" fmla="*/ 62605 h 74225"/>
                <a:gd name="connsiteX8" fmla="*/ 365056 w 365112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12" h="74225">
                  <a:moveTo>
                    <a:pt x="365056" y="74131"/>
                  </a:moveTo>
                  <a:cubicBezTo>
                    <a:pt x="363913" y="75559"/>
                    <a:pt x="347149" y="60700"/>
                    <a:pt x="315717" y="44317"/>
                  </a:cubicBezTo>
                  <a:cubicBezTo>
                    <a:pt x="232957" y="251"/>
                    <a:pt x="133969" y="-956"/>
                    <a:pt x="50160" y="41079"/>
                  </a:cubicBezTo>
                  <a:cubicBezTo>
                    <a:pt x="18346" y="56795"/>
                    <a:pt x="1201" y="71178"/>
                    <a:pt x="153" y="69654"/>
                  </a:cubicBezTo>
                  <a:cubicBezTo>
                    <a:pt x="-894" y="68130"/>
                    <a:pt x="3487" y="64987"/>
                    <a:pt x="11298" y="58510"/>
                  </a:cubicBezTo>
                  <a:cubicBezTo>
                    <a:pt x="22344" y="49389"/>
                    <a:pt x="34242" y="41351"/>
                    <a:pt x="46826" y="34507"/>
                  </a:cubicBezTo>
                  <a:cubicBezTo>
                    <a:pt x="131823" y="-12632"/>
                    <a:pt x="235389" y="-11400"/>
                    <a:pt x="319241" y="37745"/>
                  </a:cubicBezTo>
                  <a:cubicBezTo>
                    <a:pt x="331636" y="44935"/>
                    <a:pt x="343338" y="53257"/>
                    <a:pt x="354198" y="62605"/>
                  </a:cubicBezTo>
                  <a:cubicBezTo>
                    <a:pt x="361818" y="69368"/>
                    <a:pt x="365628" y="73654"/>
                    <a:pt x="365056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D58F761-76F5-8E95-F60F-CDCD22E79EA9}"/>
                </a:ext>
              </a:extLst>
            </p:cNvPr>
            <p:cNvSpPr/>
            <p:nvPr/>
          </p:nvSpPr>
          <p:spPr>
            <a:xfrm>
              <a:off x="6871969" y="1322961"/>
              <a:ext cx="696226" cy="133463"/>
            </a:xfrm>
            <a:custGeom>
              <a:avLst/>
              <a:gdLst>
                <a:gd name="connsiteX0" fmla="*/ 365172 w 365198"/>
                <a:gd name="connsiteY0" fmla="*/ 74131 h 74225"/>
                <a:gd name="connsiteX1" fmla="*/ 315737 w 365198"/>
                <a:gd name="connsiteY1" fmla="*/ 44222 h 74225"/>
                <a:gd name="connsiteX2" fmla="*/ 50276 w 365198"/>
                <a:gd name="connsiteY2" fmla="*/ 41079 h 74225"/>
                <a:gd name="connsiteX3" fmla="*/ 174 w 365198"/>
                <a:gd name="connsiteY3" fmla="*/ 69654 h 74225"/>
                <a:gd name="connsiteX4" fmla="*/ 11318 w 365198"/>
                <a:gd name="connsiteY4" fmla="*/ 58510 h 74225"/>
                <a:gd name="connsiteX5" fmla="*/ 46847 w 365198"/>
                <a:gd name="connsiteY5" fmla="*/ 34507 h 74225"/>
                <a:gd name="connsiteX6" fmla="*/ 319262 w 365198"/>
                <a:gd name="connsiteY6" fmla="*/ 37745 h 74225"/>
                <a:gd name="connsiteX7" fmla="*/ 354218 w 365198"/>
                <a:gd name="connsiteY7" fmla="*/ 62605 h 74225"/>
                <a:gd name="connsiteX8" fmla="*/ 365172 w 365198"/>
                <a:gd name="connsiteY8" fmla="*/ 74131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225">
                  <a:moveTo>
                    <a:pt x="365172" y="74131"/>
                  </a:moveTo>
                  <a:cubicBezTo>
                    <a:pt x="364029" y="75559"/>
                    <a:pt x="347170" y="60700"/>
                    <a:pt x="315737" y="44222"/>
                  </a:cubicBezTo>
                  <a:cubicBezTo>
                    <a:pt x="232980" y="250"/>
                    <a:pt x="134051" y="-921"/>
                    <a:pt x="50276" y="41079"/>
                  </a:cubicBezTo>
                  <a:cubicBezTo>
                    <a:pt x="18462" y="56795"/>
                    <a:pt x="1317" y="71178"/>
                    <a:pt x="174" y="69654"/>
                  </a:cubicBezTo>
                  <a:cubicBezTo>
                    <a:pt x="-969" y="68130"/>
                    <a:pt x="3603" y="64987"/>
                    <a:pt x="11318" y="58510"/>
                  </a:cubicBezTo>
                  <a:cubicBezTo>
                    <a:pt x="22383" y="49413"/>
                    <a:pt x="34278" y="41377"/>
                    <a:pt x="46847" y="34507"/>
                  </a:cubicBezTo>
                  <a:cubicBezTo>
                    <a:pt x="131843" y="-12632"/>
                    <a:pt x="235410" y="-11400"/>
                    <a:pt x="319262" y="37745"/>
                  </a:cubicBezTo>
                  <a:cubicBezTo>
                    <a:pt x="331672" y="44910"/>
                    <a:pt x="343377" y="53234"/>
                    <a:pt x="354218" y="62605"/>
                  </a:cubicBezTo>
                  <a:cubicBezTo>
                    <a:pt x="361838" y="69368"/>
                    <a:pt x="365553" y="73559"/>
                    <a:pt x="365172" y="7413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9FE82735-C580-B17E-1F0D-7890E9989934}"/>
                </a:ext>
              </a:extLst>
            </p:cNvPr>
            <p:cNvSpPr/>
            <p:nvPr/>
          </p:nvSpPr>
          <p:spPr>
            <a:xfrm>
              <a:off x="6829659" y="1182206"/>
              <a:ext cx="696226" cy="133266"/>
            </a:xfrm>
            <a:custGeom>
              <a:avLst/>
              <a:gdLst>
                <a:gd name="connsiteX0" fmla="*/ 365172 w 365198"/>
                <a:gd name="connsiteY0" fmla="*/ 74021 h 74116"/>
                <a:gd name="connsiteX1" fmla="*/ 315737 w 365198"/>
                <a:gd name="connsiteY1" fmla="*/ 44112 h 74116"/>
                <a:gd name="connsiteX2" fmla="*/ 50276 w 365198"/>
                <a:gd name="connsiteY2" fmla="*/ 40969 h 74116"/>
                <a:gd name="connsiteX3" fmla="*/ 174 w 365198"/>
                <a:gd name="connsiteY3" fmla="*/ 69544 h 74116"/>
                <a:gd name="connsiteX4" fmla="*/ 11318 w 365198"/>
                <a:gd name="connsiteY4" fmla="*/ 58495 h 74116"/>
                <a:gd name="connsiteX5" fmla="*/ 46942 w 365198"/>
                <a:gd name="connsiteY5" fmla="*/ 34492 h 74116"/>
                <a:gd name="connsiteX6" fmla="*/ 319357 w 365198"/>
                <a:gd name="connsiteY6" fmla="*/ 37731 h 74116"/>
                <a:gd name="connsiteX7" fmla="*/ 354314 w 365198"/>
                <a:gd name="connsiteY7" fmla="*/ 62591 h 74116"/>
                <a:gd name="connsiteX8" fmla="*/ 365172 w 365198"/>
                <a:gd name="connsiteY8" fmla="*/ 74021 h 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98" h="74116">
                  <a:moveTo>
                    <a:pt x="365172" y="74021"/>
                  </a:moveTo>
                  <a:cubicBezTo>
                    <a:pt x="364029" y="75450"/>
                    <a:pt x="347265" y="60591"/>
                    <a:pt x="315737" y="44112"/>
                  </a:cubicBezTo>
                  <a:cubicBezTo>
                    <a:pt x="232980" y="141"/>
                    <a:pt x="134051" y="-1031"/>
                    <a:pt x="50276" y="40969"/>
                  </a:cubicBezTo>
                  <a:cubicBezTo>
                    <a:pt x="18462" y="56590"/>
                    <a:pt x="1317" y="71068"/>
                    <a:pt x="174" y="69544"/>
                  </a:cubicBezTo>
                  <a:cubicBezTo>
                    <a:pt x="-969" y="68020"/>
                    <a:pt x="3603" y="64972"/>
                    <a:pt x="11318" y="58495"/>
                  </a:cubicBezTo>
                  <a:cubicBezTo>
                    <a:pt x="22418" y="49400"/>
                    <a:pt x="34344" y="41364"/>
                    <a:pt x="46942" y="34492"/>
                  </a:cubicBezTo>
                  <a:cubicBezTo>
                    <a:pt x="131943" y="-12627"/>
                    <a:pt x="235500" y="-11396"/>
                    <a:pt x="319357" y="37731"/>
                  </a:cubicBezTo>
                  <a:cubicBezTo>
                    <a:pt x="331736" y="44944"/>
                    <a:pt x="343437" y="53265"/>
                    <a:pt x="354314" y="62591"/>
                  </a:cubicBezTo>
                  <a:cubicBezTo>
                    <a:pt x="361838" y="69258"/>
                    <a:pt x="365553" y="73545"/>
                    <a:pt x="365172" y="74021"/>
                  </a:cubicBez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C5D45299-3979-2012-EC82-6C3B05C128AC}"/>
                </a:ext>
              </a:extLst>
            </p:cNvPr>
            <p:cNvGrpSpPr/>
            <p:nvPr/>
          </p:nvGrpSpPr>
          <p:grpSpPr>
            <a:xfrm>
              <a:off x="11317577" y="4213184"/>
              <a:ext cx="4410580" cy="1709377"/>
              <a:chOff x="4887221" y="6632318"/>
              <a:chExt cx="2003574" cy="823304"/>
            </a:xfrm>
          </p:grpSpPr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C0FA741A-A5D9-C208-7366-4CD5EA6017FD}"/>
                  </a:ext>
                </a:extLst>
              </p:cNvPr>
              <p:cNvSpPr/>
              <p:nvPr/>
            </p:nvSpPr>
            <p:spPr>
              <a:xfrm>
                <a:off x="5092175" y="6637900"/>
                <a:ext cx="1788101" cy="345466"/>
              </a:xfrm>
              <a:custGeom>
                <a:avLst/>
                <a:gdLst>
                  <a:gd name="connsiteX0" fmla="*/ 39195 w 824796"/>
                  <a:gd name="connsiteY0" fmla="*/ 4667 h 159353"/>
                  <a:gd name="connsiteX1" fmla="*/ 35576 w 824796"/>
                  <a:gd name="connsiteY1" fmla="*/ 157067 h 159353"/>
                  <a:gd name="connsiteX2" fmla="*/ 41005 w 824796"/>
                  <a:gd name="connsiteY2" fmla="*/ 159353 h 159353"/>
                  <a:gd name="connsiteX3" fmla="*/ 792718 w 824796"/>
                  <a:gd name="connsiteY3" fmla="*/ 154972 h 159353"/>
                  <a:gd name="connsiteX4" fmla="*/ 803672 w 824796"/>
                  <a:gd name="connsiteY4" fmla="*/ 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796" h="159353">
                    <a:moveTo>
                      <a:pt x="39195" y="4667"/>
                    </a:moveTo>
                    <a:cubicBezTo>
                      <a:pt x="39195" y="4667"/>
                      <a:pt x="-46530" y="70199"/>
                      <a:pt x="35576" y="157067"/>
                    </a:cubicBezTo>
                    <a:cubicBezTo>
                      <a:pt x="36994" y="158545"/>
                      <a:pt x="38958" y="159372"/>
                      <a:pt x="41005" y="159353"/>
                    </a:cubicBezTo>
                    <a:lnTo>
                      <a:pt x="792718" y="154972"/>
                    </a:lnTo>
                    <a:cubicBezTo>
                      <a:pt x="792718" y="154972"/>
                      <a:pt x="856917" y="82963"/>
                      <a:pt x="80367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3C3C0889-1185-B161-BFE8-1750D9E0FB05}"/>
                  </a:ext>
                </a:extLst>
              </p:cNvPr>
              <p:cNvSpPr/>
              <p:nvPr/>
            </p:nvSpPr>
            <p:spPr>
              <a:xfrm>
                <a:off x="5544091" y="6792976"/>
                <a:ext cx="906514" cy="6608"/>
              </a:xfrm>
              <a:custGeom>
                <a:avLst/>
                <a:gdLst>
                  <a:gd name="connsiteX0" fmla="*/ 418148 w 418147"/>
                  <a:gd name="connsiteY0" fmla="*/ 1524 h 3048"/>
                  <a:gd name="connsiteX1" fmla="*/ 209074 w 418147"/>
                  <a:gd name="connsiteY1" fmla="*/ 3048 h 3048"/>
                  <a:gd name="connsiteX2" fmla="*/ 0 w 418147"/>
                  <a:gd name="connsiteY2" fmla="*/ 1524 h 3048"/>
                  <a:gd name="connsiteX3" fmla="*/ 209074 w 418147"/>
                  <a:gd name="connsiteY3" fmla="*/ 0 h 3048"/>
                  <a:gd name="connsiteX4" fmla="*/ 418148 w 418147"/>
                  <a:gd name="connsiteY4" fmla="*/ 1524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048">
                    <a:moveTo>
                      <a:pt x="418148" y="1524"/>
                    </a:moveTo>
                    <a:cubicBezTo>
                      <a:pt x="418148" y="2381"/>
                      <a:pt x="324517" y="3048"/>
                      <a:pt x="209074" y="3048"/>
                    </a:cubicBezTo>
                    <a:cubicBezTo>
                      <a:pt x="93631" y="3048"/>
                      <a:pt x="0" y="2381"/>
                      <a:pt x="0" y="1524"/>
                    </a:cubicBezTo>
                    <a:cubicBezTo>
                      <a:pt x="0" y="667"/>
                      <a:pt x="93631" y="0"/>
                      <a:pt x="209074" y="0"/>
                    </a:cubicBezTo>
                    <a:cubicBezTo>
                      <a:pt x="324517" y="0"/>
                      <a:pt x="418148" y="667"/>
                      <a:pt x="418148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97B27D87-0CA6-DEFE-7FF0-54D017B40E34}"/>
                  </a:ext>
                </a:extLst>
              </p:cNvPr>
              <p:cNvSpPr/>
              <p:nvPr/>
            </p:nvSpPr>
            <p:spPr>
              <a:xfrm>
                <a:off x="5771442" y="6852035"/>
                <a:ext cx="425998" cy="6400"/>
              </a:xfrm>
              <a:custGeom>
                <a:avLst/>
                <a:gdLst>
                  <a:gd name="connsiteX0" fmla="*/ 196501 w 196500"/>
                  <a:gd name="connsiteY0" fmla="*/ 1524 h 2952"/>
                  <a:gd name="connsiteX1" fmla="*/ 98298 w 196500"/>
                  <a:gd name="connsiteY1" fmla="*/ 2953 h 2952"/>
                  <a:gd name="connsiteX2" fmla="*/ 0 w 196500"/>
                  <a:gd name="connsiteY2" fmla="*/ 1524 h 2952"/>
                  <a:gd name="connsiteX3" fmla="*/ 98298 w 196500"/>
                  <a:gd name="connsiteY3" fmla="*/ 0 h 2952"/>
                  <a:gd name="connsiteX4" fmla="*/ 196501 w 196500"/>
                  <a:gd name="connsiteY4" fmla="*/ 1524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500" h="2952">
                    <a:moveTo>
                      <a:pt x="196501" y="1524"/>
                    </a:moveTo>
                    <a:cubicBezTo>
                      <a:pt x="196501" y="2286"/>
                      <a:pt x="152495" y="2953"/>
                      <a:pt x="98298" y="2953"/>
                    </a:cubicBezTo>
                    <a:cubicBezTo>
                      <a:pt x="44101" y="2953"/>
                      <a:pt x="0" y="2286"/>
                      <a:pt x="0" y="1524"/>
                    </a:cubicBezTo>
                    <a:cubicBezTo>
                      <a:pt x="0" y="762"/>
                      <a:pt x="44006" y="0"/>
                      <a:pt x="98298" y="0"/>
                    </a:cubicBezTo>
                    <a:cubicBezTo>
                      <a:pt x="152591" y="0"/>
                      <a:pt x="196501" y="667"/>
                      <a:pt x="196501" y="152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B96B08A4-4003-090D-9588-40D637AF5D20}"/>
                  </a:ext>
                </a:extLst>
              </p:cNvPr>
              <p:cNvSpPr/>
              <p:nvPr/>
            </p:nvSpPr>
            <p:spPr>
              <a:xfrm>
                <a:off x="6613807" y="6632318"/>
                <a:ext cx="28034" cy="335147"/>
              </a:xfrm>
              <a:custGeom>
                <a:avLst/>
                <a:gdLst>
                  <a:gd name="connsiteX0" fmla="*/ 1587 w 12931"/>
                  <a:gd name="connsiteY0" fmla="*/ 154594 h 154593"/>
                  <a:gd name="connsiteX1" fmla="*/ 5588 w 12931"/>
                  <a:gd name="connsiteY1" fmla="*/ 132020 h 154593"/>
                  <a:gd name="connsiteX2" fmla="*/ 9874 w 12931"/>
                  <a:gd name="connsiteY2" fmla="*/ 77156 h 154593"/>
                  <a:gd name="connsiteX3" fmla="*/ 4540 w 12931"/>
                  <a:gd name="connsiteY3" fmla="*/ 22482 h 154593"/>
                  <a:gd name="connsiteX4" fmla="*/ 63 w 12931"/>
                  <a:gd name="connsiteY4" fmla="*/ 3 h 154593"/>
                  <a:gd name="connsiteX5" fmla="*/ 2254 w 12931"/>
                  <a:gd name="connsiteY5" fmla="*/ 5718 h 154593"/>
                  <a:gd name="connsiteX6" fmla="*/ 6635 w 12931"/>
                  <a:gd name="connsiteY6" fmla="*/ 22006 h 154593"/>
                  <a:gd name="connsiteX7" fmla="*/ 12922 w 12931"/>
                  <a:gd name="connsiteY7" fmla="*/ 77156 h 154593"/>
                  <a:gd name="connsiteX8" fmla="*/ 7683 w 12931"/>
                  <a:gd name="connsiteY8" fmla="*/ 132401 h 154593"/>
                  <a:gd name="connsiteX9" fmla="*/ 3683 w 12931"/>
                  <a:gd name="connsiteY9" fmla="*/ 148784 h 154593"/>
                  <a:gd name="connsiteX10" fmla="*/ 1587 w 12931"/>
                  <a:gd name="connsiteY10" fmla="*/ 154594 h 15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31" h="154593">
                    <a:moveTo>
                      <a:pt x="1587" y="154594"/>
                    </a:moveTo>
                    <a:cubicBezTo>
                      <a:pt x="1111" y="154594"/>
                      <a:pt x="3206" y="145926"/>
                      <a:pt x="5588" y="132020"/>
                    </a:cubicBezTo>
                    <a:cubicBezTo>
                      <a:pt x="8556" y="113885"/>
                      <a:pt x="9990" y="95532"/>
                      <a:pt x="9874" y="77156"/>
                    </a:cubicBezTo>
                    <a:cubicBezTo>
                      <a:pt x="9662" y="58812"/>
                      <a:pt x="7878" y="40521"/>
                      <a:pt x="4540" y="22482"/>
                    </a:cubicBezTo>
                    <a:cubicBezTo>
                      <a:pt x="1873" y="8576"/>
                      <a:pt x="-413" y="98"/>
                      <a:pt x="63" y="3"/>
                    </a:cubicBezTo>
                    <a:cubicBezTo>
                      <a:pt x="539" y="-92"/>
                      <a:pt x="1111" y="2004"/>
                      <a:pt x="2254" y="5718"/>
                    </a:cubicBezTo>
                    <a:cubicBezTo>
                      <a:pt x="3397" y="9433"/>
                      <a:pt x="5016" y="15243"/>
                      <a:pt x="6635" y="22006"/>
                    </a:cubicBezTo>
                    <a:cubicBezTo>
                      <a:pt x="10647" y="40120"/>
                      <a:pt x="12754" y="58604"/>
                      <a:pt x="12922" y="77156"/>
                    </a:cubicBezTo>
                    <a:cubicBezTo>
                      <a:pt x="13077" y="95702"/>
                      <a:pt x="11321" y="114214"/>
                      <a:pt x="7683" y="132401"/>
                    </a:cubicBezTo>
                    <a:cubicBezTo>
                      <a:pt x="6254" y="139354"/>
                      <a:pt x="4826" y="144974"/>
                      <a:pt x="3683" y="148784"/>
                    </a:cubicBezTo>
                    <a:cubicBezTo>
                      <a:pt x="3251" y="150807"/>
                      <a:pt x="2546" y="152762"/>
                      <a:pt x="1587" y="154594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A772679E-AAAB-12C1-7C13-D285E4290B11}"/>
                  </a:ext>
                </a:extLst>
              </p:cNvPr>
              <p:cNvSpPr/>
              <p:nvPr/>
            </p:nvSpPr>
            <p:spPr>
              <a:xfrm>
                <a:off x="6738765" y="6635422"/>
                <a:ext cx="45537" cy="340096"/>
              </a:xfrm>
              <a:custGeom>
                <a:avLst/>
                <a:gdLst>
                  <a:gd name="connsiteX0" fmla="*/ 50 w 21005"/>
                  <a:gd name="connsiteY0" fmla="*/ 0 h 156876"/>
                  <a:gd name="connsiteX1" fmla="*/ 3384 w 21005"/>
                  <a:gd name="connsiteY1" fmla="*/ 5429 h 156876"/>
                  <a:gd name="connsiteX2" fmla="*/ 6718 w 21005"/>
                  <a:gd name="connsiteY2" fmla="*/ 12192 h 156876"/>
                  <a:gd name="connsiteX3" fmla="*/ 10528 w 21005"/>
                  <a:gd name="connsiteY3" fmla="*/ 21717 h 156876"/>
                  <a:gd name="connsiteX4" fmla="*/ 17672 w 21005"/>
                  <a:gd name="connsiteY4" fmla="*/ 46672 h 156876"/>
                  <a:gd name="connsiteX5" fmla="*/ 21006 w 21005"/>
                  <a:gd name="connsiteY5" fmla="*/ 78296 h 156876"/>
                  <a:gd name="connsiteX6" fmla="*/ 18243 w 21005"/>
                  <a:gd name="connsiteY6" fmla="*/ 110014 h 156876"/>
                  <a:gd name="connsiteX7" fmla="*/ 11481 w 21005"/>
                  <a:gd name="connsiteY7" fmla="*/ 135064 h 156876"/>
                  <a:gd name="connsiteX8" fmla="*/ 7766 w 21005"/>
                  <a:gd name="connsiteY8" fmla="*/ 144589 h 156876"/>
                  <a:gd name="connsiteX9" fmla="*/ 4527 w 21005"/>
                  <a:gd name="connsiteY9" fmla="*/ 151352 h 156876"/>
                  <a:gd name="connsiteX10" fmla="*/ 1289 w 21005"/>
                  <a:gd name="connsiteY10" fmla="*/ 156876 h 156876"/>
                  <a:gd name="connsiteX11" fmla="*/ 9385 w 21005"/>
                  <a:gd name="connsiteY11" fmla="*/ 134683 h 156876"/>
                  <a:gd name="connsiteX12" fmla="*/ 15481 w 21005"/>
                  <a:gd name="connsiteY12" fmla="*/ 109823 h 156876"/>
                  <a:gd name="connsiteX13" fmla="*/ 17958 w 21005"/>
                  <a:gd name="connsiteY13" fmla="*/ 78581 h 156876"/>
                  <a:gd name="connsiteX14" fmla="*/ 15005 w 21005"/>
                  <a:gd name="connsiteY14" fmla="*/ 47530 h 156876"/>
                  <a:gd name="connsiteX15" fmla="*/ 8528 w 21005"/>
                  <a:gd name="connsiteY15" fmla="*/ 22765 h 156876"/>
                  <a:gd name="connsiteX16" fmla="*/ 50 w 21005"/>
                  <a:gd name="connsiteY16" fmla="*/ 0 h 15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5" h="156876">
                    <a:moveTo>
                      <a:pt x="50" y="0"/>
                    </a:moveTo>
                    <a:cubicBezTo>
                      <a:pt x="1381" y="1666"/>
                      <a:pt x="2501" y="3489"/>
                      <a:pt x="3384" y="5429"/>
                    </a:cubicBezTo>
                    <a:cubicBezTo>
                      <a:pt x="4646" y="7606"/>
                      <a:pt x="5760" y="9866"/>
                      <a:pt x="6718" y="12192"/>
                    </a:cubicBezTo>
                    <a:cubicBezTo>
                      <a:pt x="8152" y="15299"/>
                      <a:pt x="9424" y="18478"/>
                      <a:pt x="10528" y="21717"/>
                    </a:cubicBezTo>
                    <a:cubicBezTo>
                      <a:pt x="13582" y="29828"/>
                      <a:pt x="15972" y="38174"/>
                      <a:pt x="17672" y="46672"/>
                    </a:cubicBezTo>
                    <a:cubicBezTo>
                      <a:pt x="19719" y="57094"/>
                      <a:pt x="20835" y="67676"/>
                      <a:pt x="21006" y="78296"/>
                    </a:cubicBezTo>
                    <a:cubicBezTo>
                      <a:pt x="20965" y="88927"/>
                      <a:pt x="20041" y="99536"/>
                      <a:pt x="18243" y="110014"/>
                    </a:cubicBezTo>
                    <a:cubicBezTo>
                      <a:pt x="16642" y="118526"/>
                      <a:pt x="14381" y="126902"/>
                      <a:pt x="11481" y="135064"/>
                    </a:cubicBezTo>
                    <a:cubicBezTo>
                      <a:pt x="10337" y="138589"/>
                      <a:pt x="8909" y="141637"/>
                      <a:pt x="7766" y="144589"/>
                    </a:cubicBezTo>
                    <a:cubicBezTo>
                      <a:pt x="6855" y="146921"/>
                      <a:pt x="5773" y="149182"/>
                      <a:pt x="4527" y="151352"/>
                    </a:cubicBezTo>
                    <a:cubicBezTo>
                      <a:pt x="3674" y="153317"/>
                      <a:pt x="2587" y="155173"/>
                      <a:pt x="1289" y="156876"/>
                    </a:cubicBezTo>
                    <a:cubicBezTo>
                      <a:pt x="717" y="156877"/>
                      <a:pt x="4908" y="148495"/>
                      <a:pt x="9385" y="134683"/>
                    </a:cubicBezTo>
                    <a:cubicBezTo>
                      <a:pt x="11972" y="126543"/>
                      <a:pt x="14009" y="118237"/>
                      <a:pt x="15481" y="109823"/>
                    </a:cubicBezTo>
                    <a:cubicBezTo>
                      <a:pt x="17128" y="99491"/>
                      <a:pt x="17956" y="89044"/>
                      <a:pt x="17958" y="78581"/>
                    </a:cubicBezTo>
                    <a:cubicBezTo>
                      <a:pt x="17760" y="68171"/>
                      <a:pt x="16773" y="57791"/>
                      <a:pt x="15005" y="47530"/>
                    </a:cubicBezTo>
                    <a:cubicBezTo>
                      <a:pt x="13401" y="39139"/>
                      <a:pt x="11237" y="30866"/>
                      <a:pt x="8528" y="22765"/>
                    </a:cubicBezTo>
                    <a:cubicBezTo>
                      <a:pt x="3860" y="8287"/>
                      <a:pt x="-521" y="190"/>
                      <a:pt x="5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32A383B9-6C45-C84D-F199-595F5B8B7366}"/>
                  </a:ext>
                </a:extLst>
              </p:cNvPr>
              <p:cNvSpPr/>
              <p:nvPr/>
            </p:nvSpPr>
            <p:spPr>
              <a:xfrm>
                <a:off x="5387350" y="6650908"/>
                <a:ext cx="50465" cy="319447"/>
              </a:xfrm>
              <a:custGeom>
                <a:avLst/>
                <a:gdLst>
                  <a:gd name="connsiteX0" fmla="*/ 21245 w 23278"/>
                  <a:gd name="connsiteY0" fmla="*/ 147352 h 147351"/>
                  <a:gd name="connsiteX1" fmla="*/ 17721 w 23278"/>
                  <a:gd name="connsiteY1" fmla="*/ 142304 h 147351"/>
                  <a:gd name="connsiteX2" fmla="*/ 14197 w 23278"/>
                  <a:gd name="connsiteY2" fmla="*/ 136017 h 147351"/>
                  <a:gd name="connsiteX3" fmla="*/ 10196 w 23278"/>
                  <a:gd name="connsiteY3" fmla="*/ 127349 h 147351"/>
                  <a:gd name="connsiteX4" fmla="*/ 2862 w 23278"/>
                  <a:gd name="connsiteY4" fmla="*/ 103632 h 147351"/>
                  <a:gd name="connsiteX5" fmla="*/ 4 w 23278"/>
                  <a:gd name="connsiteY5" fmla="*/ 73343 h 147351"/>
                  <a:gd name="connsiteX6" fmla="*/ 3719 w 23278"/>
                  <a:gd name="connsiteY6" fmla="*/ 43148 h 147351"/>
                  <a:gd name="connsiteX7" fmla="*/ 11720 w 23278"/>
                  <a:gd name="connsiteY7" fmla="*/ 19621 h 147351"/>
                  <a:gd name="connsiteX8" fmla="*/ 15911 w 23278"/>
                  <a:gd name="connsiteY8" fmla="*/ 11144 h 147351"/>
                  <a:gd name="connsiteX9" fmla="*/ 19626 w 23278"/>
                  <a:gd name="connsiteY9" fmla="*/ 4953 h 147351"/>
                  <a:gd name="connsiteX10" fmla="*/ 23245 w 23278"/>
                  <a:gd name="connsiteY10" fmla="*/ 0 h 147351"/>
                  <a:gd name="connsiteX11" fmla="*/ 13720 w 23278"/>
                  <a:gd name="connsiteY11" fmla="*/ 20479 h 147351"/>
                  <a:gd name="connsiteX12" fmla="*/ 6577 w 23278"/>
                  <a:gd name="connsiteY12" fmla="*/ 43815 h 147351"/>
                  <a:gd name="connsiteX13" fmla="*/ 3148 w 23278"/>
                  <a:gd name="connsiteY13" fmla="*/ 73438 h 147351"/>
                  <a:gd name="connsiteX14" fmla="*/ 5719 w 23278"/>
                  <a:gd name="connsiteY14" fmla="*/ 103156 h 147351"/>
                  <a:gd name="connsiteX15" fmla="*/ 12292 w 23278"/>
                  <a:gd name="connsiteY15" fmla="*/ 126587 h 147351"/>
                  <a:gd name="connsiteX16" fmla="*/ 21245 w 23278"/>
                  <a:gd name="connsiteY16" fmla="*/ 14735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78" h="147351">
                    <a:moveTo>
                      <a:pt x="21245" y="147352"/>
                    </a:moveTo>
                    <a:cubicBezTo>
                      <a:pt x="19863" y="145824"/>
                      <a:pt x="18678" y="144128"/>
                      <a:pt x="17721" y="142304"/>
                    </a:cubicBezTo>
                    <a:cubicBezTo>
                      <a:pt x="16436" y="140272"/>
                      <a:pt x="15259" y="138174"/>
                      <a:pt x="14197" y="136017"/>
                    </a:cubicBezTo>
                    <a:cubicBezTo>
                      <a:pt x="13054" y="133540"/>
                      <a:pt x="11434" y="130683"/>
                      <a:pt x="10196" y="127349"/>
                    </a:cubicBezTo>
                    <a:cubicBezTo>
                      <a:pt x="7029" y="119685"/>
                      <a:pt x="4574" y="111746"/>
                      <a:pt x="2862" y="103632"/>
                    </a:cubicBezTo>
                    <a:cubicBezTo>
                      <a:pt x="886" y="93658"/>
                      <a:pt x="-72" y="83510"/>
                      <a:pt x="4" y="73343"/>
                    </a:cubicBezTo>
                    <a:cubicBezTo>
                      <a:pt x="201" y="63177"/>
                      <a:pt x="1446" y="53059"/>
                      <a:pt x="3719" y="43148"/>
                    </a:cubicBezTo>
                    <a:cubicBezTo>
                      <a:pt x="5600" y="35060"/>
                      <a:pt x="8280" y="27179"/>
                      <a:pt x="11720" y="19621"/>
                    </a:cubicBezTo>
                    <a:cubicBezTo>
                      <a:pt x="12925" y="16705"/>
                      <a:pt x="14325" y="13873"/>
                      <a:pt x="15911" y="11144"/>
                    </a:cubicBezTo>
                    <a:cubicBezTo>
                      <a:pt x="16991" y="8989"/>
                      <a:pt x="18233" y="6920"/>
                      <a:pt x="19626" y="4953"/>
                    </a:cubicBezTo>
                    <a:cubicBezTo>
                      <a:pt x="20645" y="3173"/>
                      <a:pt x="21859" y="1512"/>
                      <a:pt x="23245" y="0"/>
                    </a:cubicBezTo>
                    <a:cubicBezTo>
                      <a:pt x="23721" y="0"/>
                      <a:pt x="18959" y="7620"/>
                      <a:pt x="13720" y="20479"/>
                    </a:cubicBezTo>
                    <a:cubicBezTo>
                      <a:pt x="10689" y="28043"/>
                      <a:pt x="8299" y="35850"/>
                      <a:pt x="6577" y="43815"/>
                    </a:cubicBezTo>
                    <a:cubicBezTo>
                      <a:pt x="4491" y="53557"/>
                      <a:pt x="3343" y="63477"/>
                      <a:pt x="3148" y="73438"/>
                    </a:cubicBezTo>
                    <a:cubicBezTo>
                      <a:pt x="3085" y="83402"/>
                      <a:pt x="3946" y="93350"/>
                      <a:pt x="5719" y="103156"/>
                    </a:cubicBezTo>
                    <a:cubicBezTo>
                      <a:pt x="7272" y="111131"/>
                      <a:pt x="9470" y="118967"/>
                      <a:pt x="12292" y="126587"/>
                    </a:cubicBezTo>
                    <a:cubicBezTo>
                      <a:pt x="17530" y="139636"/>
                      <a:pt x="22198" y="146971"/>
                      <a:pt x="21245" y="147352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99214EFF-8A72-3C9C-044F-CA2234AE5D7E}"/>
                  </a:ext>
                </a:extLst>
              </p:cNvPr>
              <p:cNvSpPr/>
              <p:nvPr/>
            </p:nvSpPr>
            <p:spPr>
              <a:xfrm>
                <a:off x="5203737" y="6649464"/>
                <a:ext cx="54651" cy="360540"/>
              </a:xfrm>
              <a:custGeom>
                <a:avLst/>
                <a:gdLst>
                  <a:gd name="connsiteX0" fmla="*/ 25168 w 25209"/>
                  <a:gd name="connsiteY0" fmla="*/ 166306 h 166306"/>
                  <a:gd name="connsiteX1" fmla="*/ 21263 w 25209"/>
                  <a:gd name="connsiteY1" fmla="*/ 160591 h 166306"/>
                  <a:gd name="connsiteX2" fmla="*/ 17358 w 25209"/>
                  <a:gd name="connsiteY2" fmla="*/ 153543 h 166306"/>
                  <a:gd name="connsiteX3" fmla="*/ 12786 w 25209"/>
                  <a:gd name="connsiteY3" fmla="*/ 144018 h 166306"/>
                  <a:gd name="connsiteX4" fmla="*/ 4213 w 25209"/>
                  <a:gd name="connsiteY4" fmla="*/ 117538 h 166306"/>
                  <a:gd name="connsiteX5" fmla="*/ 22 w 25209"/>
                  <a:gd name="connsiteY5" fmla="*/ 83629 h 166306"/>
                  <a:gd name="connsiteX6" fmla="*/ 2689 w 25209"/>
                  <a:gd name="connsiteY6" fmla="*/ 49530 h 166306"/>
                  <a:gd name="connsiteX7" fmla="*/ 10119 w 25209"/>
                  <a:gd name="connsiteY7" fmla="*/ 22670 h 166306"/>
                  <a:gd name="connsiteX8" fmla="*/ 14215 w 25209"/>
                  <a:gd name="connsiteY8" fmla="*/ 13145 h 166306"/>
                  <a:gd name="connsiteX9" fmla="*/ 17834 w 25209"/>
                  <a:gd name="connsiteY9" fmla="*/ 5905 h 166306"/>
                  <a:gd name="connsiteX10" fmla="*/ 21454 w 25209"/>
                  <a:gd name="connsiteY10" fmla="*/ 0 h 166306"/>
                  <a:gd name="connsiteX11" fmla="*/ 11929 w 25209"/>
                  <a:gd name="connsiteY11" fmla="*/ 23717 h 166306"/>
                  <a:gd name="connsiteX12" fmla="*/ 5261 w 25209"/>
                  <a:gd name="connsiteY12" fmla="*/ 50387 h 166306"/>
                  <a:gd name="connsiteX13" fmla="*/ 2880 w 25209"/>
                  <a:gd name="connsiteY13" fmla="*/ 83915 h 166306"/>
                  <a:gd name="connsiteX14" fmla="*/ 14596 w 25209"/>
                  <a:gd name="connsiteY14" fmla="*/ 143637 h 166306"/>
                  <a:gd name="connsiteX15" fmla="*/ 25168 w 25209"/>
                  <a:gd name="connsiteY15" fmla="*/ 166306 h 16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" h="166306">
                    <a:moveTo>
                      <a:pt x="25168" y="166306"/>
                    </a:moveTo>
                    <a:cubicBezTo>
                      <a:pt x="23658" y="164552"/>
                      <a:pt x="22348" y="162636"/>
                      <a:pt x="21263" y="160591"/>
                    </a:cubicBezTo>
                    <a:cubicBezTo>
                      <a:pt x="19812" y="158328"/>
                      <a:pt x="18508" y="155973"/>
                      <a:pt x="17358" y="153543"/>
                    </a:cubicBezTo>
                    <a:cubicBezTo>
                      <a:pt x="16024" y="150686"/>
                      <a:pt x="14215" y="147542"/>
                      <a:pt x="12786" y="144018"/>
                    </a:cubicBezTo>
                    <a:cubicBezTo>
                      <a:pt x="9195" y="135446"/>
                      <a:pt x="6328" y="126588"/>
                      <a:pt x="4213" y="117538"/>
                    </a:cubicBezTo>
                    <a:cubicBezTo>
                      <a:pt x="1723" y="106398"/>
                      <a:pt x="319" y="95041"/>
                      <a:pt x="22" y="83629"/>
                    </a:cubicBezTo>
                    <a:cubicBezTo>
                      <a:pt x="-156" y="72205"/>
                      <a:pt x="737" y="60788"/>
                      <a:pt x="2689" y="49530"/>
                    </a:cubicBezTo>
                    <a:cubicBezTo>
                      <a:pt x="4367" y="40375"/>
                      <a:pt x="6853" y="31386"/>
                      <a:pt x="10119" y="22670"/>
                    </a:cubicBezTo>
                    <a:cubicBezTo>
                      <a:pt x="11326" y="19429"/>
                      <a:pt x="12693" y="16250"/>
                      <a:pt x="14215" y="13145"/>
                    </a:cubicBezTo>
                    <a:cubicBezTo>
                      <a:pt x="15285" y="10666"/>
                      <a:pt x="16494" y="8249"/>
                      <a:pt x="17834" y="5905"/>
                    </a:cubicBezTo>
                    <a:cubicBezTo>
                      <a:pt x="18823" y="3812"/>
                      <a:pt x="20037" y="1832"/>
                      <a:pt x="21454" y="0"/>
                    </a:cubicBezTo>
                    <a:cubicBezTo>
                      <a:pt x="22025" y="0"/>
                      <a:pt x="17167" y="8858"/>
                      <a:pt x="11929" y="23717"/>
                    </a:cubicBezTo>
                    <a:cubicBezTo>
                      <a:pt x="9023" y="32422"/>
                      <a:pt x="6794" y="41339"/>
                      <a:pt x="5261" y="50387"/>
                    </a:cubicBezTo>
                    <a:cubicBezTo>
                      <a:pt x="3507" y="61474"/>
                      <a:pt x="2710" y="72691"/>
                      <a:pt x="2880" y="83915"/>
                    </a:cubicBezTo>
                    <a:cubicBezTo>
                      <a:pt x="3339" y="104346"/>
                      <a:pt x="7302" y="124546"/>
                      <a:pt x="14596" y="143637"/>
                    </a:cubicBezTo>
                    <a:cubicBezTo>
                      <a:pt x="20215" y="157639"/>
                      <a:pt x="25740" y="165735"/>
                      <a:pt x="25168" y="166306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7A144E56-2ED4-FCDC-1DF2-BDEA6F07CB3A}"/>
                  </a:ext>
                </a:extLst>
              </p:cNvPr>
              <p:cNvSpPr/>
              <p:nvPr/>
            </p:nvSpPr>
            <p:spPr>
              <a:xfrm>
                <a:off x="5100539" y="7139683"/>
                <a:ext cx="166640" cy="295701"/>
              </a:xfrm>
              <a:custGeom>
                <a:avLst/>
                <a:gdLst>
                  <a:gd name="connsiteX0" fmla="*/ 1619 w 76866"/>
                  <a:gd name="connsiteY0" fmla="*/ 136398 h 136398"/>
                  <a:gd name="connsiteX1" fmla="*/ 0 w 76866"/>
                  <a:gd name="connsiteY1" fmla="*/ 0 h 136398"/>
                  <a:gd name="connsiteX2" fmla="*/ 74295 w 76866"/>
                  <a:gd name="connsiteY2" fmla="*/ 0 h 136398"/>
                  <a:gd name="connsiteX3" fmla="*/ 76867 w 76866"/>
                  <a:gd name="connsiteY3" fmla="*/ 136398 h 136398"/>
                  <a:gd name="connsiteX4" fmla="*/ 1619 w 76866"/>
                  <a:gd name="connsiteY4" fmla="*/ 136398 h 13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6" h="136398">
                    <a:moveTo>
                      <a:pt x="1619" y="136398"/>
                    </a:moveTo>
                    <a:lnTo>
                      <a:pt x="0" y="0"/>
                    </a:lnTo>
                    <a:lnTo>
                      <a:pt x="74295" y="0"/>
                    </a:lnTo>
                    <a:lnTo>
                      <a:pt x="76867" y="136398"/>
                    </a:lnTo>
                    <a:lnTo>
                      <a:pt x="1619" y="136398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C8FE96E4-6F5C-E44F-BB01-B720B108A805}"/>
                  </a:ext>
                </a:extLst>
              </p:cNvPr>
              <p:cNvSpPr/>
              <p:nvPr/>
            </p:nvSpPr>
            <p:spPr>
              <a:xfrm>
                <a:off x="5102603" y="7189034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C73612B2-2EB4-3F51-40AE-B783DF37B539}"/>
                  </a:ext>
                </a:extLst>
              </p:cNvPr>
              <p:cNvSpPr/>
              <p:nvPr/>
            </p:nvSpPr>
            <p:spPr>
              <a:xfrm>
                <a:off x="5102603" y="7234669"/>
                <a:ext cx="149503" cy="6612"/>
              </a:xfrm>
              <a:custGeom>
                <a:avLst/>
                <a:gdLst>
                  <a:gd name="connsiteX0" fmla="*/ 68961 w 68961"/>
                  <a:gd name="connsiteY0" fmla="*/ 1525 h 3050"/>
                  <a:gd name="connsiteX1" fmla="*/ 0 w 68961"/>
                  <a:gd name="connsiteY1" fmla="*/ 1525 h 3050"/>
                  <a:gd name="connsiteX2" fmla="*/ 68961 w 68961"/>
                  <a:gd name="connsiteY2" fmla="*/ 1525 h 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1" h="3050">
                    <a:moveTo>
                      <a:pt x="68961" y="1525"/>
                    </a:moveTo>
                    <a:cubicBezTo>
                      <a:pt x="46019" y="3559"/>
                      <a:pt x="22942" y="3559"/>
                      <a:pt x="0" y="1525"/>
                    </a:cubicBezTo>
                    <a:cubicBezTo>
                      <a:pt x="22942" y="-508"/>
                      <a:pt x="46019" y="-508"/>
                      <a:pt x="68961" y="1525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58E443F3-BF45-0AF7-2236-B2B561A8FB1F}"/>
                  </a:ext>
                </a:extLst>
              </p:cNvPr>
              <p:cNvSpPr/>
              <p:nvPr/>
            </p:nvSpPr>
            <p:spPr>
              <a:xfrm>
                <a:off x="5091865" y="7132663"/>
                <a:ext cx="1798930" cy="319447"/>
              </a:xfrm>
              <a:custGeom>
                <a:avLst/>
                <a:gdLst>
                  <a:gd name="connsiteX0" fmla="*/ 95 w 829791"/>
                  <a:gd name="connsiteY0" fmla="*/ 0 h 147351"/>
                  <a:gd name="connsiteX1" fmla="*/ 822674 w 829791"/>
                  <a:gd name="connsiteY1" fmla="*/ 0 h 147351"/>
                  <a:gd name="connsiteX2" fmla="*/ 822674 w 829791"/>
                  <a:gd name="connsiteY2" fmla="*/ 147352 h 147351"/>
                  <a:gd name="connsiteX3" fmla="*/ 3524 w 829791"/>
                  <a:gd name="connsiteY3" fmla="*/ 147352 h 147351"/>
                  <a:gd name="connsiteX4" fmla="*/ 3524 w 829791"/>
                  <a:gd name="connsiteY4" fmla="*/ 137351 h 147351"/>
                  <a:gd name="connsiteX5" fmla="*/ 53530 w 829791"/>
                  <a:gd name="connsiteY5" fmla="*/ 137351 h 147351"/>
                  <a:gd name="connsiteX6" fmla="*/ 77247 w 829791"/>
                  <a:gd name="connsiteY6" fmla="*/ 113824 h 147351"/>
                  <a:gd name="connsiteX7" fmla="*/ 77248 w 829791"/>
                  <a:gd name="connsiteY7" fmla="*/ 113729 h 147351"/>
                  <a:gd name="connsiteX8" fmla="*/ 77248 w 829791"/>
                  <a:gd name="connsiteY8" fmla="*/ 32195 h 147351"/>
                  <a:gd name="connsiteX9" fmla="*/ 53626 w 829791"/>
                  <a:gd name="connsiteY9" fmla="*/ 8572 h 147351"/>
                  <a:gd name="connsiteX10" fmla="*/ 53530 w 829791"/>
                  <a:gd name="connsiteY10" fmla="*/ 8573 h 147351"/>
                  <a:gd name="connsiteX11" fmla="*/ 0 w 829791"/>
                  <a:gd name="connsiteY11" fmla="*/ 8572 h 14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9791" h="147351">
                    <a:moveTo>
                      <a:pt x="95" y="0"/>
                    </a:moveTo>
                    <a:lnTo>
                      <a:pt x="822674" y="0"/>
                    </a:lnTo>
                    <a:cubicBezTo>
                      <a:pt x="832164" y="48659"/>
                      <a:pt x="832164" y="98693"/>
                      <a:pt x="822674" y="147352"/>
                    </a:cubicBezTo>
                    <a:lnTo>
                      <a:pt x="3524" y="147352"/>
                    </a:lnTo>
                    <a:lnTo>
                      <a:pt x="3524" y="137351"/>
                    </a:lnTo>
                    <a:lnTo>
                      <a:pt x="53530" y="137351"/>
                    </a:lnTo>
                    <a:cubicBezTo>
                      <a:pt x="66576" y="137403"/>
                      <a:pt x="77195" y="126870"/>
                      <a:pt x="77247" y="113824"/>
                    </a:cubicBezTo>
                    <a:cubicBezTo>
                      <a:pt x="77248" y="113792"/>
                      <a:pt x="77248" y="113761"/>
                      <a:pt x="77248" y="113729"/>
                    </a:cubicBezTo>
                    <a:lnTo>
                      <a:pt x="77248" y="32195"/>
                    </a:lnTo>
                    <a:cubicBezTo>
                      <a:pt x="77248" y="19149"/>
                      <a:pt x="66672" y="8572"/>
                      <a:pt x="53626" y="8572"/>
                    </a:cubicBezTo>
                    <a:cubicBezTo>
                      <a:pt x="53594" y="8572"/>
                      <a:pt x="53562" y="8572"/>
                      <a:pt x="53530" y="8573"/>
                    </a:cubicBez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9D5DFA34-4C6C-312D-4C27-21CD7CE7D752}"/>
                  </a:ext>
                </a:extLst>
              </p:cNvPr>
              <p:cNvSpPr/>
              <p:nvPr/>
            </p:nvSpPr>
            <p:spPr>
              <a:xfrm>
                <a:off x="5470733" y="7229095"/>
                <a:ext cx="79223" cy="124723"/>
              </a:xfrm>
              <a:custGeom>
                <a:avLst/>
                <a:gdLst>
                  <a:gd name="connsiteX0" fmla="*/ 19836 w 36543"/>
                  <a:gd name="connsiteY0" fmla="*/ 28956 h 57531"/>
                  <a:gd name="connsiteX1" fmla="*/ 33552 w 36543"/>
                  <a:gd name="connsiteY1" fmla="*/ 28956 h 57531"/>
                  <a:gd name="connsiteX2" fmla="*/ 34980 w 36543"/>
                  <a:gd name="connsiteY2" fmla="*/ 28956 h 57531"/>
                  <a:gd name="connsiteX3" fmla="*/ 36504 w 36543"/>
                  <a:gd name="connsiteY3" fmla="*/ 31528 h 57531"/>
                  <a:gd name="connsiteX4" fmla="*/ 36504 w 36543"/>
                  <a:gd name="connsiteY4" fmla="*/ 32385 h 57531"/>
                  <a:gd name="connsiteX5" fmla="*/ 35552 w 36543"/>
                  <a:gd name="connsiteY5" fmla="*/ 35909 h 57531"/>
                  <a:gd name="connsiteX6" fmla="*/ 26979 w 36543"/>
                  <a:gd name="connsiteY6" fmla="*/ 51435 h 57531"/>
                  <a:gd name="connsiteX7" fmla="*/ 15264 w 36543"/>
                  <a:gd name="connsiteY7" fmla="*/ 57531 h 57531"/>
                  <a:gd name="connsiteX8" fmla="*/ 13644 w 36543"/>
                  <a:gd name="connsiteY8" fmla="*/ 57531 h 57531"/>
                  <a:gd name="connsiteX9" fmla="*/ 4119 w 36543"/>
                  <a:gd name="connsiteY9" fmla="*/ 50768 h 57531"/>
                  <a:gd name="connsiteX10" fmla="*/ 24 w 36543"/>
                  <a:gd name="connsiteY10" fmla="*/ 34290 h 57531"/>
                  <a:gd name="connsiteX11" fmla="*/ 1643 w 36543"/>
                  <a:gd name="connsiteY11" fmla="*/ 22479 h 57531"/>
                  <a:gd name="connsiteX12" fmla="*/ 9739 w 36543"/>
                  <a:gd name="connsiteY12" fmla="*/ 6572 h 57531"/>
                  <a:gd name="connsiteX13" fmla="*/ 22122 w 36543"/>
                  <a:gd name="connsiteY13" fmla="*/ 0 h 57531"/>
                  <a:gd name="connsiteX14" fmla="*/ 27361 w 36543"/>
                  <a:gd name="connsiteY14" fmla="*/ 1238 h 57531"/>
                  <a:gd name="connsiteX15" fmla="*/ 35362 w 36543"/>
                  <a:gd name="connsiteY15" fmla="*/ 11239 h 57531"/>
                  <a:gd name="connsiteX16" fmla="*/ 35362 w 36543"/>
                  <a:gd name="connsiteY16" fmla="*/ 12573 h 57531"/>
                  <a:gd name="connsiteX17" fmla="*/ 32603 w 36543"/>
                  <a:gd name="connsiteY17" fmla="*/ 15526 h 57531"/>
                  <a:gd name="connsiteX18" fmla="*/ 32409 w 36543"/>
                  <a:gd name="connsiteY18" fmla="*/ 15526 h 57531"/>
                  <a:gd name="connsiteX19" fmla="*/ 31551 w 36543"/>
                  <a:gd name="connsiteY19" fmla="*/ 15526 h 57531"/>
                  <a:gd name="connsiteX20" fmla="*/ 29646 w 36543"/>
                  <a:gd name="connsiteY20" fmla="*/ 13621 h 57531"/>
                  <a:gd name="connsiteX21" fmla="*/ 29646 w 36543"/>
                  <a:gd name="connsiteY21" fmla="*/ 13621 h 57531"/>
                  <a:gd name="connsiteX22" fmla="*/ 28027 w 36543"/>
                  <a:gd name="connsiteY22" fmla="*/ 10287 h 57531"/>
                  <a:gd name="connsiteX23" fmla="*/ 21455 w 36543"/>
                  <a:gd name="connsiteY23" fmla="*/ 6382 h 57531"/>
                  <a:gd name="connsiteX24" fmla="*/ 16883 w 36543"/>
                  <a:gd name="connsiteY24" fmla="*/ 8096 h 57531"/>
                  <a:gd name="connsiteX25" fmla="*/ 9453 w 36543"/>
                  <a:gd name="connsiteY25" fmla="*/ 18860 h 57531"/>
                  <a:gd name="connsiteX26" fmla="*/ 6120 w 36543"/>
                  <a:gd name="connsiteY26" fmla="*/ 34290 h 57531"/>
                  <a:gd name="connsiteX27" fmla="*/ 8501 w 36543"/>
                  <a:gd name="connsiteY27" fmla="*/ 46482 h 57531"/>
                  <a:gd name="connsiteX28" fmla="*/ 15645 w 36543"/>
                  <a:gd name="connsiteY28" fmla="*/ 51911 h 57531"/>
                  <a:gd name="connsiteX29" fmla="*/ 22312 w 36543"/>
                  <a:gd name="connsiteY29" fmla="*/ 47911 h 57531"/>
                  <a:gd name="connsiteX30" fmla="*/ 29361 w 36543"/>
                  <a:gd name="connsiteY30" fmla="*/ 35147 h 57531"/>
                  <a:gd name="connsiteX31" fmla="*/ 19836 w 36543"/>
                  <a:gd name="connsiteY31" fmla="*/ 35147 h 57531"/>
                  <a:gd name="connsiteX32" fmla="*/ 16502 w 36543"/>
                  <a:gd name="connsiteY32" fmla="*/ 31814 h 57531"/>
                  <a:gd name="connsiteX33" fmla="*/ 16502 w 36543"/>
                  <a:gd name="connsiteY33" fmla="*/ 30766 h 57531"/>
                  <a:gd name="connsiteX34" fmla="*/ 19836 w 36543"/>
                  <a:gd name="connsiteY34" fmla="*/ 28956 h 5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543" h="57531">
                    <a:moveTo>
                      <a:pt x="19836" y="28956"/>
                    </a:moveTo>
                    <a:lnTo>
                      <a:pt x="33552" y="28956"/>
                    </a:lnTo>
                    <a:cubicBezTo>
                      <a:pt x="34018" y="28816"/>
                      <a:pt x="34515" y="28816"/>
                      <a:pt x="34980" y="28956"/>
                    </a:cubicBezTo>
                    <a:cubicBezTo>
                      <a:pt x="35948" y="29441"/>
                      <a:pt x="36544" y="30446"/>
                      <a:pt x="36504" y="31528"/>
                    </a:cubicBezTo>
                    <a:cubicBezTo>
                      <a:pt x="36556" y="31811"/>
                      <a:pt x="36556" y="32102"/>
                      <a:pt x="36504" y="32385"/>
                    </a:cubicBezTo>
                    <a:cubicBezTo>
                      <a:pt x="36504" y="33528"/>
                      <a:pt x="35933" y="34766"/>
                      <a:pt x="35552" y="35909"/>
                    </a:cubicBezTo>
                    <a:cubicBezTo>
                      <a:pt x="33929" y="41676"/>
                      <a:pt x="30995" y="46990"/>
                      <a:pt x="26979" y="51435"/>
                    </a:cubicBezTo>
                    <a:cubicBezTo>
                      <a:pt x="24087" y="55003"/>
                      <a:pt x="19845" y="57210"/>
                      <a:pt x="15264" y="57531"/>
                    </a:cubicBezTo>
                    <a:lnTo>
                      <a:pt x="13644" y="57531"/>
                    </a:lnTo>
                    <a:cubicBezTo>
                      <a:pt x="9581" y="56903"/>
                      <a:pt x="6052" y="54397"/>
                      <a:pt x="4119" y="50768"/>
                    </a:cubicBezTo>
                    <a:cubicBezTo>
                      <a:pt x="1216" y="45777"/>
                      <a:pt x="-205" y="40061"/>
                      <a:pt x="24" y="34290"/>
                    </a:cubicBezTo>
                    <a:cubicBezTo>
                      <a:pt x="6" y="30296"/>
                      <a:pt x="551" y="26320"/>
                      <a:pt x="1643" y="22479"/>
                    </a:cubicBezTo>
                    <a:cubicBezTo>
                      <a:pt x="3125" y="16641"/>
                      <a:pt x="5891" y="11206"/>
                      <a:pt x="9739" y="6572"/>
                    </a:cubicBezTo>
                    <a:cubicBezTo>
                      <a:pt x="12700" y="2668"/>
                      <a:pt x="17229" y="264"/>
                      <a:pt x="22122" y="0"/>
                    </a:cubicBezTo>
                    <a:cubicBezTo>
                      <a:pt x="23937" y="27"/>
                      <a:pt x="25725" y="449"/>
                      <a:pt x="27361" y="1238"/>
                    </a:cubicBezTo>
                    <a:cubicBezTo>
                      <a:pt x="31246" y="3382"/>
                      <a:pt x="34123" y="6978"/>
                      <a:pt x="35362" y="11239"/>
                    </a:cubicBezTo>
                    <a:cubicBezTo>
                      <a:pt x="35451" y="11680"/>
                      <a:pt x="35451" y="12133"/>
                      <a:pt x="35362" y="12573"/>
                    </a:cubicBezTo>
                    <a:cubicBezTo>
                      <a:pt x="35415" y="14150"/>
                      <a:pt x="34180" y="15472"/>
                      <a:pt x="32603" y="15526"/>
                    </a:cubicBezTo>
                    <a:cubicBezTo>
                      <a:pt x="32538" y="15528"/>
                      <a:pt x="32473" y="15528"/>
                      <a:pt x="32409" y="15526"/>
                    </a:cubicBezTo>
                    <a:lnTo>
                      <a:pt x="31551" y="15526"/>
                    </a:lnTo>
                    <a:cubicBezTo>
                      <a:pt x="30629" y="15264"/>
                      <a:pt x="29908" y="14543"/>
                      <a:pt x="29646" y="13621"/>
                    </a:cubicBezTo>
                    <a:lnTo>
                      <a:pt x="29646" y="13621"/>
                    </a:lnTo>
                    <a:cubicBezTo>
                      <a:pt x="29262" y="12441"/>
                      <a:pt x="28717" y="11319"/>
                      <a:pt x="28027" y="10287"/>
                    </a:cubicBezTo>
                    <a:cubicBezTo>
                      <a:pt x="26653" y="7942"/>
                      <a:pt x="24171" y="6467"/>
                      <a:pt x="21455" y="6382"/>
                    </a:cubicBezTo>
                    <a:cubicBezTo>
                      <a:pt x="19784" y="6437"/>
                      <a:pt x="18178" y="7039"/>
                      <a:pt x="16883" y="8096"/>
                    </a:cubicBezTo>
                    <a:cubicBezTo>
                      <a:pt x="13447" y="10917"/>
                      <a:pt x="10872" y="14646"/>
                      <a:pt x="9453" y="18860"/>
                    </a:cubicBezTo>
                    <a:cubicBezTo>
                      <a:pt x="7326" y="23730"/>
                      <a:pt x="6192" y="28976"/>
                      <a:pt x="6120" y="34290"/>
                    </a:cubicBezTo>
                    <a:cubicBezTo>
                      <a:pt x="6010" y="38480"/>
                      <a:pt x="6823" y="42642"/>
                      <a:pt x="8501" y="46482"/>
                    </a:cubicBezTo>
                    <a:cubicBezTo>
                      <a:pt x="9570" y="49566"/>
                      <a:pt x="12387" y="51707"/>
                      <a:pt x="15645" y="51911"/>
                    </a:cubicBezTo>
                    <a:cubicBezTo>
                      <a:pt x="18301" y="51492"/>
                      <a:pt x="20692" y="50058"/>
                      <a:pt x="22312" y="47911"/>
                    </a:cubicBezTo>
                    <a:cubicBezTo>
                      <a:pt x="25497" y="44174"/>
                      <a:pt x="27894" y="39833"/>
                      <a:pt x="29361" y="35147"/>
                    </a:cubicBezTo>
                    <a:lnTo>
                      <a:pt x="19836" y="35147"/>
                    </a:lnTo>
                    <a:cubicBezTo>
                      <a:pt x="17645" y="35147"/>
                      <a:pt x="16597" y="33624"/>
                      <a:pt x="16502" y="31814"/>
                    </a:cubicBezTo>
                    <a:lnTo>
                      <a:pt x="16502" y="30766"/>
                    </a:lnTo>
                    <a:cubicBezTo>
                      <a:pt x="17128" y="29528"/>
                      <a:pt x="18456" y="28807"/>
                      <a:pt x="19836" y="28956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27E08BAD-2F32-15CF-3463-092ECF97FE8D}"/>
                  </a:ext>
                </a:extLst>
              </p:cNvPr>
              <p:cNvSpPr/>
              <p:nvPr/>
            </p:nvSpPr>
            <p:spPr>
              <a:xfrm>
                <a:off x="5550762" y="7230667"/>
                <a:ext cx="85015" cy="124183"/>
              </a:xfrm>
              <a:custGeom>
                <a:avLst/>
                <a:gdLst>
                  <a:gd name="connsiteX0" fmla="*/ 29593 w 39215"/>
                  <a:gd name="connsiteY0" fmla="*/ 1466 h 57282"/>
                  <a:gd name="connsiteX1" fmla="*/ 29593 w 39215"/>
                  <a:gd name="connsiteY1" fmla="*/ 2418 h 57282"/>
                  <a:gd name="connsiteX2" fmla="*/ 39118 w 39215"/>
                  <a:gd name="connsiteY2" fmla="*/ 53377 h 57282"/>
                  <a:gd name="connsiteX3" fmla="*/ 39118 w 39215"/>
                  <a:gd name="connsiteY3" fmla="*/ 54139 h 57282"/>
                  <a:gd name="connsiteX4" fmla="*/ 39118 w 39215"/>
                  <a:gd name="connsiteY4" fmla="*/ 55663 h 57282"/>
                  <a:gd name="connsiteX5" fmla="*/ 36642 w 39215"/>
                  <a:gd name="connsiteY5" fmla="*/ 57187 h 57282"/>
                  <a:gd name="connsiteX6" fmla="*/ 36166 w 39215"/>
                  <a:gd name="connsiteY6" fmla="*/ 57187 h 57282"/>
                  <a:gd name="connsiteX7" fmla="*/ 33879 w 39215"/>
                  <a:gd name="connsiteY7" fmla="*/ 55187 h 57282"/>
                  <a:gd name="connsiteX8" fmla="*/ 30641 w 39215"/>
                  <a:gd name="connsiteY8" fmla="*/ 38232 h 57282"/>
                  <a:gd name="connsiteX9" fmla="*/ 13782 w 39215"/>
                  <a:gd name="connsiteY9" fmla="*/ 38232 h 57282"/>
                  <a:gd name="connsiteX10" fmla="*/ 5590 w 39215"/>
                  <a:gd name="connsiteY10" fmla="*/ 55187 h 57282"/>
                  <a:gd name="connsiteX11" fmla="*/ 5590 w 39215"/>
                  <a:gd name="connsiteY11" fmla="*/ 55758 h 57282"/>
                  <a:gd name="connsiteX12" fmla="*/ 3019 w 39215"/>
                  <a:gd name="connsiteY12" fmla="*/ 57282 h 57282"/>
                  <a:gd name="connsiteX13" fmla="*/ 1399 w 39215"/>
                  <a:gd name="connsiteY13" fmla="*/ 56711 h 57282"/>
                  <a:gd name="connsiteX14" fmla="*/ 66 w 39215"/>
                  <a:gd name="connsiteY14" fmla="*/ 54234 h 57282"/>
                  <a:gd name="connsiteX15" fmla="*/ 66 w 39215"/>
                  <a:gd name="connsiteY15" fmla="*/ 53377 h 57282"/>
                  <a:gd name="connsiteX16" fmla="*/ 2542 w 39215"/>
                  <a:gd name="connsiteY16" fmla="*/ 47852 h 57282"/>
                  <a:gd name="connsiteX17" fmla="*/ 23783 w 39215"/>
                  <a:gd name="connsiteY17" fmla="*/ 2132 h 57282"/>
                  <a:gd name="connsiteX18" fmla="*/ 26641 w 39215"/>
                  <a:gd name="connsiteY18" fmla="*/ 37 h 57282"/>
                  <a:gd name="connsiteX19" fmla="*/ 29593 w 39215"/>
                  <a:gd name="connsiteY19" fmla="*/ 1466 h 57282"/>
                  <a:gd name="connsiteX20" fmla="*/ 25974 w 39215"/>
                  <a:gd name="connsiteY20" fmla="*/ 12800 h 57282"/>
                  <a:gd name="connsiteX21" fmla="*/ 16449 w 39215"/>
                  <a:gd name="connsiteY21" fmla="*/ 31850 h 57282"/>
                  <a:gd name="connsiteX22" fmla="*/ 29308 w 39215"/>
                  <a:gd name="connsiteY22" fmla="*/ 31850 h 5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215" h="57282">
                    <a:moveTo>
                      <a:pt x="29593" y="1466"/>
                    </a:moveTo>
                    <a:cubicBezTo>
                      <a:pt x="29625" y="1782"/>
                      <a:pt x="29625" y="2101"/>
                      <a:pt x="29593" y="2418"/>
                    </a:cubicBezTo>
                    <a:cubicBezTo>
                      <a:pt x="30165" y="4418"/>
                      <a:pt x="33403" y="21468"/>
                      <a:pt x="39118" y="53377"/>
                    </a:cubicBezTo>
                    <a:cubicBezTo>
                      <a:pt x="39165" y="53629"/>
                      <a:pt x="39165" y="53887"/>
                      <a:pt x="39118" y="54139"/>
                    </a:cubicBezTo>
                    <a:cubicBezTo>
                      <a:pt x="39247" y="54639"/>
                      <a:pt x="39247" y="55163"/>
                      <a:pt x="39118" y="55663"/>
                    </a:cubicBezTo>
                    <a:cubicBezTo>
                      <a:pt x="38632" y="56584"/>
                      <a:pt x="37683" y="57168"/>
                      <a:pt x="36642" y="57187"/>
                    </a:cubicBezTo>
                    <a:lnTo>
                      <a:pt x="36166" y="57187"/>
                    </a:lnTo>
                    <a:cubicBezTo>
                      <a:pt x="35072" y="57037"/>
                      <a:pt x="34174" y="56250"/>
                      <a:pt x="33879" y="55187"/>
                    </a:cubicBezTo>
                    <a:lnTo>
                      <a:pt x="30641" y="38232"/>
                    </a:lnTo>
                    <a:lnTo>
                      <a:pt x="13782" y="38232"/>
                    </a:lnTo>
                    <a:lnTo>
                      <a:pt x="5590" y="55187"/>
                    </a:lnTo>
                    <a:cubicBezTo>
                      <a:pt x="5632" y="55375"/>
                      <a:pt x="5632" y="55570"/>
                      <a:pt x="5590" y="55758"/>
                    </a:cubicBezTo>
                    <a:cubicBezTo>
                      <a:pt x="4984" y="56604"/>
                      <a:pt x="4051" y="57157"/>
                      <a:pt x="3019" y="57282"/>
                    </a:cubicBezTo>
                    <a:cubicBezTo>
                      <a:pt x="2429" y="57283"/>
                      <a:pt x="1858" y="57081"/>
                      <a:pt x="1399" y="56711"/>
                    </a:cubicBezTo>
                    <a:cubicBezTo>
                      <a:pt x="520" y="56206"/>
                      <a:pt x="3" y="55246"/>
                      <a:pt x="66" y="54234"/>
                    </a:cubicBezTo>
                    <a:cubicBezTo>
                      <a:pt x="-22" y="53955"/>
                      <a:pt x="-22" y="53656"/>
                      <a:pt x="66" y="53377"/>
                    </a:cubicBezTo>
                    <a:lnTo>
                      <a:pt x="2542" y="47852"/>
                    </a:lnTo>
                    <a:cubicBezTo>
                      <a:pt x="14353" y="22040"/>
                      <a:pt x="21592" y="6800"/>
                      <a:pt x="23783" y="2132"/>
                    </a:cubicBezTo>
                    <a:cubicBezTo>
                      <a:pt x="24235" y="928"/>
                      <a:pt x="25356" y="106"/>
                      <a:pt x="26641" y="37"/>
                    </a:cubicBezTo>
                    <a:cubicBezTo>
                      <a:pt x="27827" y="-155"/>
                      <a:pt x="29008" y="416"/>
                      <a:pt x="29593" y="1466"/>
                    </a:cubicBezTo>
                    <a:close/>
                    <a:moveTo>
                      <a:pt x="25974" y="12800"/>
                    </a:moveTo>
                    <a:lnTo>
                      <a:pt x="16449" y="31850"/>
                    </a:lnTo>
                    <a:lnTo>
                      <a:pt x="29308" y="318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250062D6-C730-2911-A96B-78A4621CEB25}"/>
                  </a:ext>
                </a:extLst>
              </p:cNvPr>
              <p:cNvSpPr/>
              <p:nvPr/>
            </p:nvSpPr>
            <p:spPr>
              <a:xfrm>
                <a:off x="5653945" y="7230109"/>
                <a:ext cx="66963" cy="124535"/>
              </a:xfrm>
              <a:custGeom>
                <a:avLst/>
                <a:gdLst>
                  <a:gd name="connsiteX0" fmla="*/ 27908 w 30888"/>
                  <a:gd name="connsiteY0" fmla="*/ 57444 h 57444"/>
                  <a:gd name="connsiteX1" fmla="*/ 3048 w 30888"/>
                  <a:gd name="connsiteY1" fmla="*/ 57444 h 57444"/>
                  <a:gd name="connsiteX2" fmla="*/ 1429 w 30888"/>
                  <a:gd name="connsiteY2" fmla="*/ 56873 h 57444"/>
                  <a:gd name="connsiteX3" fmla="*/ 0 w 30888"/>
                  <a:gd name="connsiteY3" fmla="*/ 53825 h 57444"/>
                  <a:gd name="connsiteX4" fmla="*/ 0 w 30888"/>
                  <a:gd name="connsiteY4" fmla="*/ 53825 h 57444"/>
                  <a:gd name="connsiteX5" fmla="*/ 6858 w 30888"/>
                  <a:gd name="connsiteY5" fmla="*/ 3057 h 57444"/>
                  <a:gd name="connsiteX6" fmla="*/ 6858 w 30888"/>
                  <a:gd name="connsiteY6" fmla="*/ 1914 h 57444"/>
                  <a:gd name="connsiteX7" fmla="*/ 9525 w 30888"/>
                  <a:gd name="connsiteY7" fmla="*/ 104 h 57444"/>
                  <a:gd name="connsiteX8" fmla="*/ 10858 w 30888"/>
                  <a:gd name="connsiteY8" fmla="*/ 104 h 57444"/>
                  <a:gd name="connsiteX9" fmla="*/ 12383 w 30888"/>
                  <a:gd name="connsiteY9" fmla="*/ 2676 h 57444"/>
                  <a:gd name="connsiteX10" fmla="*/ 10763 w 30888"/>
                  <a:gd name="connsiteY10" fmla="*/ 16582 h 57444"/>
                  <a:gd name="connsiteX11" fmla="*/ 6287 w 30888"/>
                  <a:gd name="connsiteY11" fmla="*/ 50967 h 57444"/>
                  <a:gd name="connsiteX12" fmla="*/ 27337 w 30888"/>
                  <a:gd name="connsiteY12" fmla="*/ 50967 h 57444"/>
                  <a:gd name="connsiteX13" fmla="*/ 28956 w 30888"/>
                  <a:gd name="connsiteY13" fmla="*/ 50967 h 57444"/>
                  <a:gd name="connsiteX14" fmla="*/ 30861 w 30888"/>
                  <a:gd name="connsiteY14" fmla="*/ 53730 h 57444"/>
                  <a:gd name="connsiteX15" fmla="*/ 30861 w 30888"/>
                  <a:gd name="connsiteY15" fmla="*/ 54682 h 57444"/>
                  <a:gd name="connsiteX16" fmla="*/ 27908 w 30888"/>
                  <a:gd name="connsiteY16" fmla="*/ 57445 h 5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88" h="57444">
                    <a:moveTo>
                      <a:pt x="27908" y="57444"/>
                    </a:moveTo>
                    <a:lnTo>
                      <a:pt x="3048" y="57444"/>
                    </a:lnTo>
                    <a:cubicBezTo>
                      <a:pt x="2459" y="57445"/>
                      <a:pt x="1887" y="57243"/>
                      <a:pt x="1429" y="56873"/>
                    </a:cubicBezTo>
                    <a:cubicBezTo>
                      <a:pt x="667" y="56397"/>
                      <a:pt x="286" y="55349"/>
                      <a:pt x="0" y="53825"/>
                    </a:cubicBezTo>
                    <a:lnTo>
                      <a:pt x="0" y="53825"/>
                    </a:lnTo>
                    <a:cubicBezTo>
                      <a:pt x="0" y="52745"/>
                      <a:pt x="2286" y="35823"/>
                      <a:pt x="6858" y="3057"/>
                    </a:cubicBezTo>
                    <a:cubicBezTo>
                      <a:pt x="6812" y="2677"/>
                      <a:pt x="6812" y="2293"/>
                      <a:pt x="6858" y="1914"/>
                    </a:cubicBezTo>
                    <a:cubicBezTo>
                      <a:pt x="7241" y="781"/>
                      <a:pt x="8331" y="41"/>
                      <a:pt x="9525" y="104"/>
                    </a:cubicBezTo>
                    <a:cubicBezTo>
                      <a:pt x="9959" y="-35"/>
                      <a:pt x="10425" y="-35"/>
                      <a:pt x="10858" y="104"/>
                    </a:cubicBezTo>
                    <a:cubicBezTo>
                      <a:pt x="11844" y="569"/>
                      <a:pt x="12448" y="1588"/>
                      <a:pt x="12383" y="2676"/>
                    </a:cubicBezTo>
                    <a:cubicBezTo>
                      <a:pt x="12383" y="4962"/>
                      <a:pt x="11621" y="9534"/>
                      <a:pt x="10763" y="16582"/>
                    </a:cubicBezTo>
                    <a:cubicBezTo>
                      <a:pt x="7906" y="38299"/>
                      <a:pt x="6382" y="49729"/>
                      <a:pt x="6287" y="50967"/>
                    </a:cubicBezTo>
                    <a:lnTo>
                      <a:pt x="27337" y="50967"/>
                    </a:lnTo>
                    <a:cubicBezTo>
                      <a:pt x="27872" y="50869"/>
                      <a:pt x="28421" y="50869"/>
                      <a:pt x="28956" y="50967"/>
                    </a:cubicBezTo>
                    <a:cubicBezTo>
                      <a:pt x="30142" y="51353"/>
                      <a:pt x="30922" y="52485"/>
                      <a:pt x="30861" y="53730"/>
                    </a:cubicBezTo>
                    <a:cubicBezTo>
                      <a:pt x="30897" y="54046"/>
                      <a:pt x="30897" y="54366"/>
                      <a:pt x="30861" y="54682"/>
                    </a:cubicBezTo>
                    <a:cubicBezTo>
                      <a:pt x="30582" y="56147"/>
                      <a:pt x="29388" y="57264"/>
                      <a:pt x="27908" y="57445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19E6848D-011B-DCC0-22E1-B69313BB6F9C}"/>
                  </a:ext>
                </a:extLst>
              </p:cNvPr>
              <p:cNvSpPr/>
              <p:nvPr/>
            </p:nvSpPr>
            <p:spPr>
              <a:xfrm>
                <a:off x="5723960" y="7230736"/>
                <a:ext cx="84792" cy="124114"/>
              </a:xfrm>
              <a:custGeom>
                <a:avLst/>
                <a:gdLst>
                  <a:gd name="connsiteX0" fmla="*/ 29522 w 39112"/>
                  <a:gd name="connsiteY0" fmla="*/ 1434 h 57250"/>
                  <a:gd name="connsiteX1" fmla="*/ 29522 w 39112"/>
                  <a:gd name="connsiteY1" fmla="*/ 2386 h 57250"/>
                  <a:gd name="connsiteX2" fmla="*/ 39047 w 39112"/>
                  <a:gd name="connsiteY2" fmla="*/ 53345 h 57250"/>
                  <a:gd name="connsiteX3" fmla="*/ 39047 w 39112"/>
                  <a:gd name="connsiteY3" fmla="*/ 54107 h 57250"/>
                  <a:gd name="connsiteX4" fmla="*/ 39047 w 39112"/>
                  <a:gd name="connsiteY4" fmla="*/ 55631 h 57250"/>
                  <a:gd name="connsiteX5" fmla="*/ 36571 w 39112"/>
                  <a:gd name="connsiteY5" fmla="*/ 57155 h 57250"/>
                  <a:gd name="connsiteX6" fmla="*/ 36094 w 39112"/>
                  <a:gd name="connsiteY6" fmla="*/ 57155 h 57250"/>
                  <a:gd name="connsiteX7" fmla="*/ 33808 w 39112"/>
                  <a:gd name="connsiteY7" fmla="*/ 55155 h 57250"/>
                  <a:gd name="connsiteX8" fmla="*/ 30570 w 39112"/>
                  <a:gd name="connsiteY8" fmla="*/ 38200 h 57250"/>
                  <a:gd name="connsiteX9" fmla="*/ 13615 w 39112"/>
                  <a:gd name="connsiteY9" fmla="*/ 38200 h 57250"/>
                  <a:gd name="connsiteX10" fmla="*/ 5519 w 39112"/>
                  <a:gd name="connsiteY10" fmla="*/ 55155 h 57250"/>
                  <a:gd name="connsiteX11" fmla="*/ 5519 w 39112"/>
                  <a:gd name="connsiteY11" fmla="*/ 55726 h 57250"/>
                  <a:gd name="connsiteX12" fmla="*/ 2947 w 39112"/>
                  <a:gd name="connsiteY12" fmla="*/ 57250 h 57250"/>
                  <a:gd name="connsiteX13" fmla="*/ 1423 w 39112"/>
                  <a:gd name="connsiteY13" fmla="*/ 56679 h 57250"/>
                  <a:gd name="connsiteX14" fmla="*/ 185 w 39112"/>
                  <a:gd name="connsiteY14" fmla="*/ 53345 h 57250"/>
                  <a:gd name="connsiteX15" fmla="*/ 2757 w 39112"/>
                  <a:gd name="connsiteY15" fmla="*/ 47821 h 57250"/>
                  <a:gd name="connsiteX16" fmla="*/ 23902 w 39112"/>
                  <a:gd name="connsiteY16" fmla="*/ 2101 h 57250"/>
                  <a:gd name="connsiteX17" fmla="*/ 26760 w 39112"/>
                  <a:gd name="connsiteY17" fmla="*/ 5 h 57250"/>
                  <a:gd name="connsiteX18" fmla="*/ 29522 w 39112"/>
                  <a:gd name="connsiteY18" fmla="*/ 1434 h 57250"/>
                  <a:gd name="connsiteX19" fmla="*/ 25807 w 39112"/>
                  <a:gd name="connsiteY19" fmla="*/ 12769 h 57250"/>
                  <a:gd name="connsiteX20" fmla="*/ 16282 w 39112"/>
                  <a:gd name="connsiteY20" fmla="*/ 31819 h 57250"/>
                  <a:gd name="connsiteX21" fmla="*/ 29236 w 39112"/>
                  <a:gd name="connsiteY21" fmla="*/ 31819 h 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112" h="57250">
                    <a:moveTo>
                      <a:pt x="29522" y="1434"/>
                    </a:moveTo>
                    <a:lnTo>
                      <a:pt x="29522" y="2386"/>
                    </a:lnTo>
                    <a:cubicBezTo>
                      <a:pt x="30094" y="4387"/>
                      <a:pt x="33332" y="21436"/>
                      <a:pt x="39047" y="53345"/>
                    </a:cubicBezTo>
                    <a:cubicBezTo>
                      <a:pt x="39090" y="53598"/>
                      <a:pt x="39090" y="53855"/>
                      <a:pt x="39047" y="54107"/>
                    </a:cubicBezTo>
                    <a:cubicBezTo>
                      <a:pt x="39134" y="54611"/>
                      <a:pt x="39134" y="55127"/>
                      <a:pt x="39047" y="55631"/>
                    </a:cubicBezTo>
                    <a:cubicBezTo>
                      <a:pt x="38546" y="56539"/>
                      <a:pt x="37606" y="57117"/>
                      <a:pt x="36571" y="57155"/>
                    </a:cubicBezTo>
                    <a:lnTo>
                      <a:pt x="36094" y="57155"/>
                    </a:lnTo>
                    <a:cubicBezTo>
                      <a:pt x="34990" y="57030"/>
                      <a:pt x="34079" y="56233"/>
                      <a:pt x="33808" y="55155"/>
                    </a:cubicBezTo>
                    <a:lnTo>
                      <a:pt x="30570" y="38200"/>
                    </a:lnTo>
                    <a:lnTo>
                      <a:pt x="13615" y="38200"/>
                    </a:lnTo>
                    <a:lnTo>
                      <a:pt x="5519" y="55155"/>
                    </a:lnTo>
                    <a:lnTo>
                      <a:pt x="5519" y="55726"/>
                    </a:lnTo>
                    <a:cubicBezTo>
                      <a:pt x="4940" y="56601"/>
                      <a:pt x="3993" y="57162"/>
                      <a:pt x="2947" y="57250"/>
                    </a:cubicBezTo>
                    <a:cubicBezTo>
                      <a:pt x="2388" y="57245"/>
                      <a:pt x="1848" y="57043"/>
                      <a:pt x="1423" y="56679"/>
                    </a:cubicBezTo>
                    <a:cubicBezTo>
                      <a:pt x="222" y="56045"/>
                      <a:pt x="-312" y="54610"/>
                      <a:pt x="185" y="53345"/>
                    </a:cubicBezTo>
                    <a:cubicBezTo>
                      <a:pt x="757" y="52202"/>
                      <a:pt x="1519" y="50297"/>
                      <a:pt x="2757" y="47821"/>
                    </a:cubicBezTo>
                    <a:cubicBezTo>
                      <a:pt x="14568" y="22040"/>
                      <a:pt x="21616" y="6800"/>
                      <a:pt x="23902" y="2101"/>
                    </a:cubicBezTo>
                    <a:cubicBezTo>
                      <a:pt x="24354" y="897"/>
                      <a:pt x="25476" y="74"/>
                      <a:pt x="26760" y="5"/>
                    </a:cubicBezTo>
                    <a:cubicBezTo>
                      <a:pt x="27873" y="-59"/>
                      <a:pt x="28932" y="489"/>
                      <a:pt x="29522" y="1434"/>
                    </a:cubicBezTo>
                    <a:close/>
                    <a:moveTo>
                      <a:pt x="25807" y="12769"/>
                    </a:moveTo>
                    <a:lnTo>
                      <a:pt x="16282" y="31819"/>
                    </a:lnTo>
                    <a:lnTo>
                      <a:pt x="29236" y="31819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397A6ED3-2091-FA6B-5E09-01395D2BBB2F}"/>
                  </a:ext>
                </a:extLst>
              </p:cNvPr>
              <p:cNvSpPr/>
              <p:nvPr/>
            </p:nvSpPr>
            <p:spPr>
              <a:xfrm>
                <a:off x="5822029" y="7230799"/>
                <a:ext cx="93058" cy="124465"/>
              </a:xfrm>
              <a:custGeom>
                <a:avLst/>
                <a:gdLst>
                  <a:gd name="connsiteX0" fmla="*/ 23720 w 42925"/>
                  <a:gd name="connsiteY0" fmla="*/ 30932 h 57412"/>
                  <a:gd name="connsiteX1" fmla="*/ 28292 w 42925"/>
                  <a:gd name="connsiteY1" fmla="*/ 43315 h 57412"/>
                  <a:gd name="connsiteX2" fmla="*/ 32102 w 42925"/>
                  <a:gd name="connsiteY2" fmla="*/ 54555 h 57412"/>
                  <a:gd name="connsiteX3" fmla="*/ 31625 w 42925"/>
                  <a:gd name="connsiteY3" fmla="*/ 55983 h 57412"/>
                  <a:gd name="connsiteX4" fmla="*/ 29149 w 42925"/>
                  <a:gd name="connsiteY4" fmla="*/ 57412 h 57412"/>
                  <a:gd name="connsiteX5" fmla="*/ 26673 w 42925"/>
                  <a:gd name="connsiteY5" fmla="*/ 55412 h 57412"/>
                  <a:gd name="connsiteX6" fmla="*/ 26196 w 42925"/>
                  <a:gd name="connsiteY6" fmla="*/ 54078 h 57412"/>
                  <a:gd name="connsiteX7" fmla="*/ 19624 w 42925"/>
                  <a:gd name="connsiteY7" fmla="*/ 36647 h 57412"/>
                  <a:gd name="connsiteX8" fmla="*/ 5527 w 42925"/>
                  <a:gd name="connsiteY8" fmla="*/ 55697 h 57412"/>
                  <a:gd name="connsiteX9" fmla="*/ 2955 w 42925"/>
                  <a:gd name="connsiteY9" fmla="*/ 57317 h 57412"/>
                  <a:gd name="connsiteX10" fmla="*/ 1431 w 42925"/>
                  <a:gd name="connsiteY10" fmla="*/ 56841 h 57412"/>
                  <a:gd name="connsiteX11" fmla="*/ 2 w 42925"/>
                  <a:gd name="connsiteY11" fmla="*/ 54364 h 57412"/>
                  <a:gd name="connsiteX12" fmla="*/ 3 w 42925"/>
                  <a:gd name="connsiteY12" fmla="*/ 53792 h 57412"/>
                  <a:gd name="connsiteX13" fmla="*/ 1527 w 42925"/>
                  <a:gd name="connsiteY13" fmla="*/ 51411 h 57412"/>
                  <a:gd name="connsiteX14" fmla="*/ 17052 w 42925"/>
                  <a:gd name="connsiteY14" fmla="*/ 29694 h 57412"/>
                  <a:gd name="connsiteX15" fmla="*/ 15338 w 42925"/>
                  <a:gd name="connsiteY15" fmla="*/ 25027 h 57412"/>
                  <a:gd name="connsiteX16" fmla="*/ 7432 w 42925"/>
                  <a:gd name="connsiteY16" fmla="*/ 3024 h 57412"/>
                  <a:gd name="connsiteX17" fmla="*/ 7432 w 42925"/>
                  <a:gd name="connsiteY17" fmla="*/ 1596 h 57412"/>
                  <a:gd name="connsiteX18" fmla="*/ 9813 w 42925"/>
                  <a:gd name="connsiteY18" fmla="*/ 72 h 57412"/>
                  <a:gd name="connsiteX19" fmla="*/ 12671 w 42925"/>
                  <a:gd name="connsiteY19" fmla="*/ 1691 h 57412"/>
                  <a:gd name="connsiteX20" fmla="*/ 20862 w 42925"/>
                  <a:gd name="connsiteY20" fmla="*/ 24074 h 57412"/>
                  <a:gd name="connsiteX21" fmla="*/ 37436 w 42925"/>
                  <a:gd name="connsiteY21" fmla="*/ 1500 h 57412"/>
                  <a:gd name="connsiteX22" fmla="*/ 40103 w 42925"/>
                  <a:gd name="connsiteY22" fmla="*/ 72 h 57412"/>
                  <a:gd name="connsiteX23" fmla="*/ 41436 w 42925"/>
                  <a:gd name="connsiteY23" fmla="*/ 72 h 57412"/>
                  <a:gd name="connsiteX24" fmla="*/ 42865 w 42925"/>
                  <a:gd name="connsiteY24" fmla="*/ 2738 h 57412"/>
                  <a:gd name="connsiteX25" fmla="*/ 42865 w 42925"/>
                  <a:gd name="connsiteY25" fmla="*/ 4072 h 5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925" h="57412">
                    <a:moveTo>
                      <a:pt x="23720" y="30932"/>
                    </a:moveTo>
                    <a:cubicBezTo>
                      <a:pt x="25720" y="36266"/>
                      <a:pt x="27149" y="40457"/>
                      <a:pt x="28292" y="43315"/>
                    </a:cubicBezTo>
                    <a:cubicBezTo>
                      <a:pt x="30768" y="50363"/>
                      <a:pt x="32102" y="54078"/>
                      <a:pt x="32102" y="54555"/>
                    </a:cubicBezTo>
                    <a:cubicBezTo>
                      <a:pt x="32074" y="55065"/>
                      <a:pt x="31909" y="55558"/>
                      <a:pt x="31625" y="55983"/>
                    </a:cubicBezTo>
                    <a:cubicBezTo>
                      <a:pt x="31130" y="56883"/>
                      <a:pt x="30176" y="57433"/>
                      <a:pt x="29149" y="57412"/>
                    </a:cubicBezTo>
                    <a:cubicBezTo>
                      <a:pt x="28004" y="57285"/>
                      <a:pt x="27037" y="56504"/>
                      <a:pt x="26673" y="55412"/>
                    </a:cubicBezTo>
                    <a:cubicBezTo>
                      <a:pt x="26672" y="54840"/>
                      <a:pt x="26672" y="54459"/>
                      <a:pt x="26196" y="54078"/>
                    </a:cubicBezTo>
                    <a:cubicBezTo>
                      <a:pt x="24863" y="51030"/>
                      <a:pt x="22672" y="45220"/>
                      <a:pt x="19624" y="36647"/>
                    </a:cubicBezTo>
                    <a:lnTo>
                      <a:pt x="5527" y="55697"/>
                    </a:lnTo>
                    <a:cubicBezTo>
                      <a:pt x="4958" y="56598"/>
                      <a:pt x="4013" y="57193"/>
                      <a:pt x="2955" y="57317"/>
                    </a:cubicBezTo>
                    <a:cubicBezTo>
                      <a:pt x="2412" y="57306"/>
                      <a:pt x="1884" y="57141"/>
                      <a:pt x="1431" y="56841"/>
                    </a:cubicBezTo>
                    <a:cubicBezTo>
                      <a:pt x="515" y="56362"/>
                      <a:pt x="-41" y="55397"/>
                      <a:pt x="2" y="54364"/>
                    </a:cubicBezTo>
                    <a:lnTo>
                      <a:pt x="3" y="53792"/>
                    </a:lnTo>
                    <a:cubicBezTo>
                      <a:pt x="340" y="52901"/>
                      <a:pt x="859" y="52090"/>
                      <a:pt x="1527" y="51411"/>
                    </a:cubicBezTo>
                    <a:cubicBezTo>
                      <a:pt x="6194" y="45315"/>
                      <a:pt x="11051" y="38076"/>
                      <a:pt x="17052" y="29694"/>
                    </a:cubicBezTo>
                    <a:cubicBezTo>
                      <a:pt x="16481" y="27980"/>
                      <a:pt x="15909" y="26456"/>
                      <a:pt x="15338" y="25027"/>
                    </a:cubicBezTo>
                    <a:cubicBezTo>
                      <a:pt x="10099" y="10835"/>
                      <a:pt x="7432" y="3500"/>
                      <a:pt x="7432" y="3024"/>
                    </a:cubicBezTo>
                    <a:cubicBezTo>
                      <a:pt x="7335" y="2553"/>
                      <a:pt x="7335" y="2067"/>
                      <a:pt x="7432" y="1596"/>
                    </a:cubicBezTo>
                    <a:cubicBezTo>
                      <a:pt x="7850" y="658"/>
                      <a:pt x="8786" y="58"/>
                      <a:pt x="9813" y="72"/>
                    </a:cubicBezTo>
                    <a:cubicBezTo>
                      <a:pt x="11000" y="8"/>
                      <a:pt x="12115" y="640"/>
                      <a:pt x="12671" y="1691"/>
                    </a:cubicBezTo>
                    <a:lnTo>
                      <a:pt x="20862" y="24074"/>
                    </a:lnTo>
                    <a:lnTo>
                      <a:pt x="37436" y="1500"/>
                    </a:lnTo>
                    <a:cubicBezTo>
                      <a:pt x="38082" y="667"/>
                      <a:pt x="39051" y="148"/>
                      <a:pt x="40103" y="72"/>
                    </a:cubicBezTo>
                    <a:cubicBezTo>
                      <a:pt x="40542" y="-24"/>
                      <a:pt x="40997" y="-24"/>
                      <a:pt x="41436" y="72"/>
                    </a:cubicBezTo>
                    <a:cubicBezTo>
                      <a:pt x="42383" y="615"/>
                      <a:pt x="42937" y="1650"/>
                      <a:pt x="42865" y="2738"/>
                    </a:cubicBezTo>
                    <a:cubicBezTo>
                      <a:pt x="42945" y="3179"/>
                      <a:pt x="42945" y="3631"/>
                      <a:pt x="42865" y="4072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4A151698-6187-1CD8-7ED1-5ABF736CDE47}"/>
                  </a:ext>
                </a:extLst>
              </p:cNvPr>
              <p:cNvSpPr/>
              <p:nvPr/>
            </p:nvSpPr>
            <p:spPr>
              <a:xfrm>
                <a:off x="5914747" y="7229286"/>
                <a:ext cx="98294" cy="166898"/>
              </a:xfrm>
              <a:custGeom>
                <a:avLst/>
                <a:gdLst>
                  <a:gd name="connsiteX0" fmla="*/ 42388 w 45340"/>
                  <a:gd name="connsiteY0" fmla="*/ 770 h 76985"/>
                  <a:gd name="connsiteX1" fmla="*/ 43721 w 45340"/>
                  <a:gd name="connsiteY1" fmla="*/ 770 h 76985"/>
                  <a:gd name="connsiteX2" fmla="*/ 45340 w 45340"/>
                  <a:gd name="connsiteY2" fmla="*/ 3341 h 76985"/>
                  <a:gd name="connsiteX3" fmla="*/ 38578 w 45340"/>
                  <a:gd name="connsiteY3" fmla="*/ 55348 h 76985"/>
                  <a:gd name="connsiteX4" fmla="*/ 33244 w 45340"/>
                  <a:gd name="connsiteY4" fmla="*/ 68873 h 76985"/>
                  <a:gd name="connsiteX5" fmla="*/ 16861 w 45340"/>
                  <a:gd name="connsiteY5" fmla="*/ 76970 h 76985"/>
                  <a:gd name="connsiteX6" fmla="*/ 8860 w 45340"/>
                  <a:gd name="connsiteY6" fmla="*/ 74874 h 76985"/>
                  <a:gd name="connsiteX7" fmla="*/ 97 w 45340"/>
                  <a:gd name="connsiteY7" fmla="*/ 67159 h 76985"/>
                  <a:gd name="connsiteX8" fmla="*/ 97 w 45340"/>
                  <a:gd name="connsiteY8" fmla="*/ 65730 h 76985"/>
                  <a:gd name="connsiteX9" fmla="*/ 97 w 45340"/>
                  <a:gd name="connsiteY9" fmla="*/ 64206 h 76985"/>
                  <a:gd name="connsiteX10" fmla="*/ 4031 w 45340"/>
                  <a:gd name="connsiteY10" fmla="*/ 63283 h 76985"/>
                  <a:gd name="connsiteX11" fmla="*/ 4955 w 45340"/>
                  <a:gd name="connsiteY11" fmla="*/ 64206 h 76985"/>
                  <a:gd name="connsiteX12" fmla="*/ 17623 w 45340"/>
                  <a:gd name="connsiteY12" fmla="*/ 71445 h 76985"/>
                  <a:gd name="connsiteX13" fmla="*/ 27148 w 45340"/>
                  <a:gd name="connsiteY13" fmla="*/ 66397 h 76985"/>
                  <a:gd name="connsiteX14" fmla="*/ 32672 w 45340"/>
                  <a:gd name="connsiteY14" fmla="*/ 50871 h 76985"/>
                  <a:gd name="connsiteX15" fmla="*/ 28958 w 45340"/>
                  <a:gd name="connsiteY15" fmla="*/ 54681 h 76985"/>
                  <a:gd name="connsiteX16" fmla="*/ 20100 w 45340"/>
                  <a:gd name="connsiteY16" fmla="*/ 57634 h 76985"/>
                  <a:gd name="connsiteX17" fmla="*/ 18385 w 45340"/>
                  <a:gd name="connsiteY17" fmla="*/ 57634 h 76985"/>
                  <a:gd name="connsiteX18" fmla="*/ 8860 w 45340"/>
                  <a:gd name="connsiteY18" fmla="*/ 50871 h 76985"/>
                  <a:gd name="connsiteX19" fmla="*/ 4669 w 45340"/>
                  <a:gd name="connsiteY19" fmla="*/ 34298 h 76985"/>
                  <a:gd name="connsiteX20" fmla="*/ 4669 w 45340"/>
                  <a:gd name="connsiteY20" fmla="*/ 24772 h 76985"/>
                  <a:gd name="connsiteX21" fmla="*/ 8003 w 45340"/>
                  <a:gd name="connsiteY21" fmla="*/ 3341 h 76985"/>
                  <a:gd name="connsiteX22" fmla="*/ 8003 w 45340"/>
                  <a:gd name="connsiteY22" fmla="*/ 2484 h 76985"/>
                  <a:gd name="connsiteX23" fmla="*/ 10574 w 45340"/>
                  <a:gd name="connsiteY23" fmla="*/ 484 h 76985"/>
                  <a:gd name="connsiteX24" fmla="*/ 12098 w 45340"/>
                  <a:gd name="connsiteY24" fmla="*/ 484 h 76985"/>
                  <a:gd name="connsiteX25" fmla="*/ 13527 w 45340"/>
                  <a:gd name="connsiteY25" fmla="*/ 2865 h 76985"/>
                  <a:gd name="connsiteX26" fmla="*/ 12193 w 45340"/>
                  <a:gd name="connsiteY26" fmla="*/ 14200 h 76985"/>
                  <a:gd name="connsiteX27" fmla="*/ 10193 w 45340"/>
                  <a:gd name="connsiteY27" fmla="*/ 31440 h 76985"/>
                  <a:gd name="connsiteX28" fmla="*/ 12384 w 45340"/>
                  <a:gd name="connsiteY28" fmla="*/ 44870 h 76985"/>
                  <a:gd name="connsiteX29" fmla="*/ 19718 w 45340"/>
                  <a:gd name="connsiteY29" fmla="*/ 50966 h 76985"/>
                  <a:gd name="connsiteX30" fmla="*/ 20766 w 45340"/>
                  <a:gd name="connsiteY30" fmla="*/ 50966 h 76985"/>
                  <a:gd name="connsiteX31" fmla="*/ 28196 w 45340"/>
                  <a:gd name="connsiteY31" fmla="*/ 44965 h 76985"/>
                  <a:gd name="connsiteX32" fmla="*/ 34292 w 45340"/>
                  <a:gd name="connsiteY32" fmla="*/ 31345 h 76985"/>
                  <a:gd name="connsiteX33" fmla="*/ 38101 w 45340"/>
                  <a:gd name="connsiteY33" fmla="*/ 2770 h 76985"/>
                  <a:gd name="connsiteX34" fmla="*/ 38101 w 45340"/>
                  <a:gd name="connsiteY34" fmla="*/ 1531 h 76985"/>
                  <a:gd name="connsiteX35" fmla="*/ 41651 w 45340"/>
                  <a:gd name="connsiteY35" fmla="*/ 255 h 76985"/>
                  <a:gd name="connsiteX36" fmla="*/ 42388 w 45340"/>
                  <a:gd name="connsiteY36" fmla="*/ 769 h 7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340" h="76985">
                    <a:moveTo>
                      <a:pt x="42388" y="770"/>
                    </a:moveTo>
                    <a:cubicBezTo>
                      <a:pt x="42828" y="680"/>
                      <a:pt x="43281" y="680"/>
                      <a:pt x="43721" y="770"/>
                    </a:cubicBezTo>
                    <a:cubicBezTo>
                      <a:pt x="44667" y="1292"/>
                      <a:pt x="45278" y="2263"/>
                      <a:pt x="45340" y="3341"/>
                    </a:cubicBezTo>
                    <a:cubicBezTo>
                      <a:pt x="41245" y="35440"/>
                      <a:pt x="39054" y="52776"/>
                      <a:pt x="38578" y="55348"/>
                    </a:cubicBezTo>
                    <a:cubicBezTo>
                      <a:pt x="37878" y="60210"/>
                      <a:pt x="36051" y="64842"/>
                      <a:pt x="33244" y="68873"/>
                    </a:cubicBezTo>
                    <a:cubicBezTo>
                      <a:pt x="29518" y="74186"/>
                      <a:pt x="23344" y="77237"/>
                      <a:pt x="16861" y="76970"/>
                    </a:cubicBezTo>
                    <a:cubicBezTo>
                      <a:pt x="14080" y="76815"/>
                      <a:pt x="11359" y="76102"/>
                      <a:pt x="8860" y="74874"/>
                    </a:cubicBezTo>
                    <a:cubicBezTo>
                      <a:pt x="5170" y="73335"/>
                      <a:pt x="2091" y="70623"/>
                      <a:pt x="97" y="67159"/>
                    </a:cubicBezTo>
                    <a:cubicBezTo>
                      <a:pt x="7" y="66687"/>
                      <a:pt x="7" y="66202"/>
                      <a:pt x="97" y="65730"/>
                    </a:cubicBezTo>
                    <a:cubicBezTo>
                      <a:pt x="-32" y="65230"/>
                      <a:pt x="-32" y="64706"/>
                      <a:pt x="97" y="64206"/>
                    </a:cubicBezTo>
                    <a:cubicBezTo>
                      <a:pt x="928" y="62865"/>
                      <a:pt x="2690" y="62451"/>
                      <a:pt x="4031" y="63283"/>
                    </a:cubicBezTo>
                    <a:cubicBezTo>
                      <a:pt x="4406" y="63515"/>
                      <a:pt x="4722" y="63831"/>
                      <a:pt x="4955" y="64206"/>
                    </a:cubicBezTo>
                    <a:cubicBezTo>
                      <a:pt x="7768" y="68516"/>
                      <a:pt x="12482" y="71210"/>
                      <a:pt x="17623" y="71445"/>
                    </a:cubicBezTo>
                    <a:cubicBezTo>
                      <a:pt x="21391" y="71265"/>
                      <a:pt x="24883" y="69414"/>
                      <a:pt x="27148" y="66397"/>
                    </a:cubicBezTo>
                    <a:cubicBezTo>
                      <a:pt x="30532" y="61907"/>
                      <a:pt x="32460" y="56489"/>
                      <a:pt x="32672" y="50871"/>
                    </a:cubicBezTo>
                    <a:cubicBezTo>
                      <a:pt x="31687" y="52366"/>
                      <a:pt x="30427" y="53658"/>
                      <a:pt x="28958" y="54681"/>
                    </a:cubicBezTo>
                    <a:cubicBezTo>
                      <a:pt x="26416" y="56623"/>
                      <a:pt x="23298" y="57662"/>
                      <a:pt x="20100" y="57634"/>
                    </a:cubicBezTo>
                    <a:lnTo>
                      <a:pt x="18385" y="57634"/>
                    </a:lnTo>
                    <a:cubicBezTo>
                      <a:pt x="14350" y="56938"/>
                      <a:pt x="10847" y="54451"/>
                      <a:pt x="8860" y="50871"/>
                    </a:cubicBezTo>
                    <a:cubicBezTo>
                      <a:pt x="5925" y="45853"/>
                      <a:pt x="4472" y="40107"/>
                      <a:pt x="4669" y="34298"/>
                    </a:cubicBezTo>
                    <a:cubicBezTo>
                      <a:pt x="4669" y="31345"/>
                      <a:pt x="4669" y="28202"/>
                      <a:pt x="4669" y="24772"/>
                    </a:cubicBezTo>
                    <a:cubicBezTo>
                      <a:pt x="5392" y="17574"/>
                      <a:pt x="6505" y="10419"/>
                      <a:pt x="8003" y="3341"/>
                    </a:cubicBezTo>
                    <a:cubicBezTo>
                      <a:pt x="7921" y="3061"/>
                      <a:pt x="7921" y="2764"/>
                      <a:pt x="8003" y="2484"/>
                    </a:cubicBezTo>
                    <a:cubicBezTo>
                      <a:pt x="8274" y="1290"/>
                      <a:pt x="9350" y="453"/>
                      <a:pt x="10574" y="484"/>
                    </a:cubicBezTo>
                    <a:cubicBezTo>
                      <a:pt x="11072" y="341"/>
                      <a:pt x="11600" y="341"/>
                      <a:pt x="12098" y="484"/>
                    </a:cubicBezTo>
                    <a:cubicBezTo>
                      <a:pt x="12999" y="930"/>
                      <a:pt x="13557" y="1860"/>
                      <a:pt x="13527" y="2865"/>
                    </a:cubicBezTo>
                    <a:cubicBezTo>
                      <a:pt x="13527" y="4389"/>
                      <a:pt x="13051" y="8199"/>
                      <a:pt x="12193" y="14200"/>
                    </a:cubicBezTo>
                    <a:cubicBezTo>
                      <a:pt x="11200" y="19904"/>
                      <a:pt x="10532" y="25660"/>
                      <a:pt x="10193" y="31440"/>
                    </a:cubicBezTo>
                    <a:cubicBezTo>
                      <a:pt x="10046" y="36017"/>
                      <a:pt x="10790" y="40578"/>
                      <a:pt x="12384" y="44870"/>
                    </a:cubicBezTo>
                    <a:cubicBezTo>
                      <a:pt x="14098" y="48966"/>
                      <a:pt x="16575" y="50966"/>
                      <a:pt x="19718" y="50966"/>
                    </a:cubicBezTo>
                    <a:lnTo>
                      <a:pt x="20766" y="50966"/>
                    </a:lnTo>
                    <a:cubicBezTo>
                      <a:pt x="23886" y="49928"/>
                      <a:pt x="26524" y="47797"/>
                      <a:pt x="28196" y="44965"/>
                    </a:cubicBezTo>
                    <a:cubicBezTo>
                      <a:pt x="31152" y="40898"/>
                      <a:pt x="33228" y="36259"/>
                      <a:pt x="34292" y="31345"/>
                    </a:cubicBezTo>
                    <a:lnTo>
                      <a:pt x="38101" y="2770"/>
                    </a:lnTo>
                    <a:cubicBezTo>
                      <a:pt x="37977" y="2366"/>
                      <a:pt x="37977" y="1935"/>
                      <a:pt x="38101" y="1531"/>
                    </a:cubicBezTo>
                    <a:cubicBezTo>
                      <a:pt x="38729" y="199"/>
                      <a:pt x="40318" y="-373"/>
                      <a:pt x="41651" y="255"/>
                    </a:cubicBezTo>
                    <a:cubicBezTo>
                      <a:pt x="41924" y="383"/>
                      <a:pt x="42173" y="557"/>
                      <a:pt x="42388" y="769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4E93FC8A-E8A4-98E3-C1D6-5DAB305070F4}"/>
                  </a:ext>
                </a:extLst>
              </p:cNvPr>
              <p:cNvSpPr/>
              <p:nvPr/>
            </p:nvSpPr>
            <p:spPr>
              <a:xfrm>
                <a:off x="6805158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1DA25F9F-5722-8B31-EA68-F4D58F102481}"/>
                  </a:ext>
                </a:extLst>
              </p:cNvPr>
              <p:cNvSpPr/>
              <p:nvPr/>
            </p:nvSpPr>
            <p:spPr>
              <a:xfrm>
                <a:off x="5345854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3048" y="33814"/>
                      <a:pt x="3048" y="75629"/>
                    </a:cubicBezTo>
                    <a:cubicBezTo>
                      <a:pt x="3048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44696A7C-A8B8-6398-7193-A03C18A80750}"/>
                  </a:ext>
                </a:extLst>
              </p:cNvPr>
              <p:cNvSpPr/>
              <p:nvPr/>
            </p:nvSpPr>
            <p:spPr>
              <a:xfrm>
                <a:off x="6836545" y="7127707"/>
                <a:ext cx="6400" cy="327915"/>
              </a:xfrm>
              <a:custGeom>
                <a:avLst/>
                <a:gdLst>
                  <a:gd name="connsiteX0" fmla="*/ 1524 w 2952"/>
                  <a:gd name="connsiteY0" fmla="*/ 151257 h 151257"/>
                  <a:gd name="connsiteX1" fmla="*/ 0 w 2952"/>
                  <a:gd name="connsiteY1" fmla="*/ 75629 h 151257"/>
                  <a:gd name="connsiteX2" fmla="*/ 1524 w 2952"/>
                  <a:gd name="connsiteY2" fmla="*/ 0 h 151257"/>
                  <a:gd name="connsiteX3" fmla="*/ 2953 w 2952"/>
                  <a:gd name="connsiteY3" fmla="*/ 75629 h 151257"/>
                  <a:gd name="connsiteX4" fmla="*/ 1524 w 2952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" h="151257">
                    <a:moveTo>
                      <a:pt x="1524" y="151257"/>
                    </a:moveTo>
                    <a:cubicBezTo>
                      <a:pt x="667" y="151257"/>
                      <a:pt x="0" y="117348"/>
                      <a:pt x="0" y="75629"/>
                    </a:cubicBezTo>
                    <a:cubicBezTo>
                      <a:pt x="0" y="33909"/>
                      <a:pt x="667" y="0"/>
                      <a:pt x="1524" y="0"/>
                    </a:cubicBezTo>
                    <a:cubicBezTo>
                      <a:pt x="2381" y="0"/>
                      <a:pt x="2953" y="33814"/>
                      <a:pt x="2953" y="75629"/>
                    </a:cubicBezTo>
                    <a:cubicBezTo>
                      <a:pt x="2953" y="117443"/>
                      <a:pt x="2286" y="151257"/>
                      <a:pt x="1524" y="151257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562B7218-4A9F-79A3-FB55-8B636E621332}"/>
                  </a:ext>
                </a:extLst>
              </p:cNvPr>
              <p:cNvSpPr/>
              <p:nvPr/>
            </p:nvSpPr>
            <p:spPr>
              <a:xfrm>
                <a:off x="5316532" y="7127707"/>
                <a:ext cx="6608" cy="327915"/>
              </a:xfrm>
              <a:custGeom>
                <a:avLst/>
                <a:gdLst>
                  <a:gd name="connsiteX0" fmla="*/ 1524 w 3048"/>
                  <a:gd name="connsiteY0" fmla="*/ 151257 h 151257"/>
                  <a:gd name="connsiteX1" fmla="*/ 0 w 3048"/>
                  <a:gd name="connsiteY1" fmla="*/ 75629 h 151257"/>
                  <a:gd name="connsiteX2" fmla="*/ 1524 w 3048"/>
                  <a:gd name="connsiteY2" fmla="*/ 0 h 151257"/>
                  <a:gd name="connsiteX3" fmla="*/ 3048 w 3048"/>
                  <a:gd name="connsiteY3" fmla="*/ 75629 h 151257"/>
                  <a:gd name="connsiteX4" fmla="*/ 1524 w 3048"/>
                  <a:gd name="connsiteY4" fmla="*/ 151257 h 15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" h="151257">
                    <a:moveTo>
                      <a:pt x="1524" y="151257"/>
                    </a:moveTo>
                    <a:cubicBezTo>
                      <a:pt x="762" y="151257"/>
                      <a:pt x="0" y="117348"/>
                      <a:pt x="0" y="75629"/>
                    </a:cubicBezTo>
                    <a:cubicBezTo>
                      <a:pt x="0" y="33909"/>
                      <a:pt x="762" y="0"/>
                      <a:pt x="1524" y="0"/>
                    </a:cubicBezTo>
                    <a:cubicBezTo>
                      <a:pt x="2286" y="0"/>
                      <a:pt x="3048" y="33814"/>
                      <a:pt x="3048" y="75629"/>
                    </a:cubicBezTo>
                    <a:cubicBezTo>
                      <a:pt x="3048" y="117443"/>
                      <a:pt x="2381" y="151257"/>
                      <a:pt x="1524" y="15125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482910D0-317A-9ACE-8B6F-380B77A7A5E4}"/>
                  </a:ext>
                </a:extLst>
              </p:cNvPr>
              <p:cNvSpPr/>
              <p:nvPr/>
            </p:nvSpPr>
            <p:spPr>
              <a:xfrm>
                <a:off x="6179477" y="7181394"/>
                <a:ext cx="386559" cy="201746"/>
              </a:xfrm>
              <a:custGeom>
                <a:avLst/>
                <a:gdLst>
                  <a:gd name="connsiteX0" fmla="*/ 90678 w 178308"/>
                  <a:gd name="connsiteY0" fmla="*/ 191 h 93059"/>
                  <a:gd name="connsiteX1" fmla="*/ 90678 w 178308"/>
                  <a:gd name="connsiteY1" fmla="*/ 191 h 93059"/>
                  <a:gd name="connsiteX2" fmla="*/ 177546 w 178308"/>
                  <a:gd name="connsiteY2" fmla="*/ 70295 h 93059"/>
                  <a:gd name="connsiteX3" fmla="*/ 178308 w 178308"/>
                  <a:gd name="connsiteY3" fmla="*/ 70961 h 93059"/>
                  <a:gd name="connsiteX4" fmla="*/ 177355 w 178308"/>
                  <a:gd name="connsiteY4" fmla="*/ 70961 h 93059"/>
                  <a:gd name="connsiteX5" fmla="*/ 165830 w 178308"/>
                  <a:gd name="connsiteY5" fmla="*/ 74009 h 93059"/>
                  <a:gd name="connsiteX6" fmla="*/ 92392 w 178308"/>
                  <a:gd name="connsiteY6" fmla="*/ 93059 h 93059"/>
                  <a:gd name="connsiteX7" fmla="*/ 92392 w 178308"/>
                  <a:gd name="connsiteY7" fmla="*/ 93059 h 93059"/>
                  <a:gd name="connsiteX8" fmla="*/ 25717 w 178308"/>
                  <a:gd name="connsiteY8" fmla="*/ 64484 h 93059"/>
                  <a:gd name="connsiteX9" fmla="*/ 6667 w 178308"/>
                  <a:gd name="connsiteY9" fmla="*/ 56483 h 93059"/>
                  <a:gd name="connsiteX10" fmla="*/ 1714 w 178308"/>
                  <a:gd name="connsiteY10" fmla="*/ 54293 h 93059"/>
                  <a:gd name="connsiteX11" fmla="*/ 476 w 178308"/>
                  <a:gd name="connsiteY11" fmla="*/ 53721 h 93059"/>
                  <a:gd name="connsiteX12" fmla="*/ 0 w 178308"/>
                  <a:gd name="connsiteY12" fmla="*/ 53721 h 93059"/>
                  <a:gd name="connsiteX13" fmla="*/ 476 w 178308"/>
                  <a:gd name="connsiteY13" fmla="*/ 53721 h 93059"/>
                  <a:gd name="connsiteX14" fmla="*/ 1810 w 178308"/>
                  <a:gd name="connsiteY14" fmla="*/ 53721 h 93059"/>
                  <a:gd name="connsiteX15" fmla="*/ 6763 w 178308"/>
                  <a:gd name="connsiteY15" fmla="*/ 55817 h 93059"/>
                  <a:gd name="connsiteX16" fmla="*/ 25813 w 178308"/>
                  <a:gd name="connsiteY16" fmla="*/ 63627 h 93059"/>
                  <a:gd name="connsiteX17" fmla="*/ 92488 w 178308"/>
                  <a:gd name="connsiteY17" fmla="*/ 91535 h 93059"/>
                  <a:gd name="connsiteX18" fmla="*/ 92488 w 178308"/>
                  <a:gd name="connsiteY18" fmla="*/ 91535 h 93059"/>
                  <a:gd name="connsiteX19" fmla="*/ 165830 w 178308"/>
                  <a:gd name="connsiteY19" fmla="*/ 72485 h 93059"/>
                  <a:gd name="connsiteX20" fmla="*/ 177451 w 178308"/>
                  <a:gd name="connsiteY20" fmla="*/ 69437 h 93059"/>
                  <a:gd name="connsiteX21" fmla="*/ 177451 w 178308"/>
                  <a:gd name="connsiteY21" fmla="*/ 70295 h 93059"/>
                  <a:gd name="connsiteX22" fmla="*/ 90678 w 178308"/>
                  <a:gd name="connsiteY22" fmla="*/ 0 h 93059"/>
                  <a:gd name="connsiteX23" fmla="*/ 90678 w 178308"/>
                  <a:gd name="connsiteY23" fmla="*/ 0 h 93059"/>
                  <a:gd name="connsiteX24" fmla="*/ 90678 w 178308"/>
                  <a:gd name="connsiteY24" fmla="*/ 0 h 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8308" h="93059">
                    <a:moveTo>
                      <a:pt x="90678" y="191"/>
                    </a:moveTo>
                    <a:lnTo>
                      <a:pt x="90678" y="191"/>
                    </a:lnTo>
                    <a:lnTo>
                      <a:pt x="177546" y="70295"/>
                    </a:lnTo>
                    <a:lnTo>
                      <a:pt x="178308" y="70961"/>
                    </a:lnTo>
                    <a:lnTo>
                      <a:pt x="177355" y="70961"/>
                    </a:lnTo>
                    <a:lnTo>
                      <a:pt x="165830" y="74009"/>
                    </a:lnTo>
                    <a:lnTo>
                      <a:pt x="92392" y="93059"/>
                    </a:lnTo>
                    <a:lnTo>
                      <a:pt x="92392" y="93059"/>
                    </a:lnTo>
                    <a:lnTo>
                      <a:pt x="25717" y="64484"/>
                    </a:lnTo>
                    <a:lnTo>
                      <a:pt x="6667" y="56483"/>
                    </a:lnTo>
                    <a:lnTo>
                      <a:pt x="1714" y="54293"/>
                    </a:lnTo>
                    <a:lnTo>
                      <a:pt x="476" y="53721"/>
                    </a:lnTo>
                    <a:lnTo>
                      <a:pt x="0" y="53721"/>
                    </a:lnTo>
                    <a:lnTo>
                      <a:pt x="476" y="53721"/>
                    </a:lnTo>
                    <a:lnTo>
                      <a:pt x="1810" y="53721"/>
                    </a:lnTo>
                    <a:lnTo>
                      <a:pt x="6763" y="55817"/>
                    </a:lnTo>
                    <a:lnTo>
                      <a:pt x="25813" y="63627"/>
                    </a:lnTo>
                    <a:lnTo>
                      <a:pt x="92488" y="91535"/>
                    </a:lnTo>
                    <a:lnTo>
                      <a:pt x="92488" y="91535"/>
                    </a:lnTo>
                    <a:lnTo>
                      <a:pt x="165830" y="72485"/>
                    </a:lnTo>
                    <a:lnTo>
                      <a:pt x="177451" y="69437"/>
                    </a:lnTo>
                    <a:lnTo>
                      <a:pt x="177451" y="70295"/>
                    </a:lnTo>
                    <a:lnTo>
                      <a:pt x="90678" y="0"/>
                    </a:lnTo>
                    <a:lnTo>
                      <a:pt x="90678" y="0"/>
                    </a:lnTo>
                    <a:lnTo>
                      <a:pt x="90678" y="0"/>
                    </a:lnTo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07B21270-6CA8-5E82-9DB9-64F6BFF4B0C5}"/>
                  </a:ext>
                </a:extLst>
              </p:cNvPr>
              <p:cNvSpPr/>
              <p:nvPr/>
            </p:nvSpPr>
            <p:spPr>
              <a:xfrm>
                <a:off x="6631701" y="7176026"/>
                <a:ext cx="31385" cy="31799"/>
              </a:xfrm>
              <a:custGeom>
                <a:avLst/>
                <a:gdLst>
                  <a:gd name="connsiteX0" fmla="*/ 0 w 14477"/>
                  <a:gd name="connsiteY0" fmla="*/ 3715 h 14668"/>
                  <a:gd name="connsiteX1" fmla="*/ 5144 w 14477"/>
                  <a:gd name="connsiteY1" fmla="*/ 4096 h 14668"/>
                  <a:gd name="connsiteX2" fmla="*/ 8382 w 14477"/>
                  <a:gd name="connsiteY2" fmla="*/ 0 h 14668"/>
                  <a:gd name="connsiteX3" fmla="*/ 9620 w 14477"/>
                  <a:gd name="connsiteY3" fmla="*/ 5048 h 14668"/>
                  <a:gd name="connsiteX4" fmla="*/ 14478 w 14477"/>
                  <a:gd name="connsiteY4" fmla="*/ 6763 h 14668"/>
                  <a:gd name="connsiteX5" fmla="*/ 10096 w 14477"/>
                  <a:gd name="connsiteY5" fmla="*/ 9525 h 14668"/>
                  <a:gd name="connsiteX6" fmla="*/ 9906 w 14477"/>
                  <a:gd name="connsiteY6" fmla="*/ 14669 h 14668"/>
                  <a:gd name="connsiteX7" fmla="*/ 6001 w 14477"/>
                  <a:gd name="connsiteY7" fmla="*/ 11430 h 14668"/>
                  <a:gd name="connsiteX8" fmla="*/ 953 w 14477"/>
                  <a:gd name="connsiteY8" fmla="*/ 12859 h 14668"/>
                  <a:gd name="connsiteX9" fmla="*/ 2857 w 14477"/>
                  <a:gd name="connsiteY9" fmla="*/ 8001 h 14668"/>
                  <a:gd name="connsiteX10" fmla="*/ 0 w 14477"/>
                  <a:gd name="connsiteY10" fmla="*/ 3715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77" h="14668">
                    <a:moveTo>
                      <a:pt x="0" y="3715"/>
                    </a:moveTo>
                    <a:lnTo>
                      <a:pt x="5144" y="4096"/>
                    </a:lnTo>
                    <a:lnTo>
                      <a:pt x="8382" y="0"/>
                    </a:lnTo>
                    <a:lnTo>
                      <a:pt x="9620" y="5048"/>
                    </a:lnTo>
                    <a:lnTo>
                      <a:pt x="14478" y="6763"/>
                    </a:lnTo>
                    <a:lnTo>
                      <a:pt x="10096" y="9525"/>
                    </a:lnTo>
                    <a:lnTo>
                      <a:pt x="9906" y="14669"/>
                    </a:lnTo>
                    <a:lnTo>
                      <a:pt x="6001" y="11430"/>
                    </a:lnTo>
                    <a:lnTo>
                      <a:pt x="953" y="12859"/>
                    </a:lnTo>
                    <a:lnTo>
                      <a:pt x="2857" y="8001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C593BDFE-DEF3-953B-3A97-BE15AEF4E616}"/>
                  </a:ext>
                </a:extLst>
              </p:cNvPr>
              <p:cNvSpPr/>
              <p:nvPr/>
            </p:nvSpPr>
            <p:spPr>
              <a:xfrm>
                <a:off x="6366975" y="7171484"/>
                <a:ext cx="20030" cy="20441"/>
              </a:xfrm>
              <a:custGeom>
                <a:avLst/>
                <a:gdLst>
                  <a:gd name="connsiteX0" fmla="*/ 0 w 9239"/>
                  <a:gd name="connsiteY0" fmla="*/ 2477 h 9429"/>
                  <a:gd name="connsiteX1" fmla="*/ 3238 w 9239"/>
                  <a:gd name="connsiteY1" fmla="*/ 2667 h 9429"/>
                  <a:gd name="connsiteX2" fmla="*/ 5334 w 9239"/>
                  <a:gd name="connsiteY2" fmla="*/ 0 h 9429"/>
                  <a:gd name="connsiteX3" fmla="*/ 6096 w 9239"/>
                  <a:gd name="connsiteY3" fmla="*/ 3238 h 9429"/>
                  <a:gd name="connsiteX4" fmla="*/ 9239 w 9239"/>
                  <a:gd name="connsiteY4" fmla="*/ 4381 h 9429"/>
                  <a:gd name="connsiteX5" fmla="*/ 6477 w 9239"/>
                  <a:gd name="connsiteY5" fmla="*/ 6191 h 9429"/>
                  <a:gd name="connsiteX6" fmla="*/ 6287 w 9239"/>
                  <a:gd name="connsiteY6" fmla="*/ 9430 h 9429"/>
                  <a:gd name="connsiteX7" fmla="*/ 3810 w 9239"/>
                  <a:gd name="connsiteY7" fmla="*/ 7334 h 9429"/>
                  <a:gd name="connsiteX8" fmla="*/ 571 w 9239"/>
                  <a:gd name="connsiteY8" fmla="*/ 8287 h 9429"/>
                  <a:gd name="connsiteX9" fmla="*/ 1810 w 9239"/>
                  <a:gd name="connsiteY9" fmla="*/ 5144 h 9429"/>
                  <a:gd name="connsiteX10" fmla="*/ 0 w 9239"/>
                  <a:gd name="connsiteY10" fmla="*/ 247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39" h="9429">
                    <a:moveTo>
                      <a:pt x="0" y="2477"/>
                    </a:moveTo>
                    <a:lnTo>
                      <a:pt x="3238" y="2667"/>
                    </a:lnTo>
                    <a:lnTo>
                      <a:pt x="5334" y="0"/>
                    </a:lnTo>
                    <a:lnTo>
                      <a:pt x="6096" y="3238"/>
                    </a:lnTo>
                    <a:lnTo>
                      <a:pt x="9239" y="4381"/>
                    </a:lnTo>
                    <a:lnTo>
                      <a:pt x="6477" y="6191"/>
                    </a:lnTo>
                    <a:lnTo>
                      <a:pt x="6287" y="9430"/>
                    </a:lnTo>
                    <a:lnTo>
                      <a:pt x="3810" y="7334"/>
                    </a:lnTo>
                    <a:lnTo>
                      <a:pt x="571" y="8287"/>
                    </a:lnTo>
                    <a:lnTo>
                      <a:pt x="1810" y="5144"/>
                    </a:lnTo>
                    <a:lnTo>
                      <a:pt x="0" y="24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E8DC4608-B543-F1FD-19F7-688A306D3384}"/>
                  </a:ext>
                </a:extLst>
              </p:cNvPr>
              <p:cNvSpPr/>
              <p:nvPr/>
            </p:nvSpPr>
            <p:spPr>
              <a:xfrm>
                <a:off x="6375235" y="7180245"/>
                <a:ext cx="272160" cy="11681"/>
              </a:xfrm>
              <a:custGeom>
                <a:avLst/>
                <a:gdLst>
                  <a:gd name="connsiteX0" fmla="*/ 125540 w 125539"/>
                  <a:gd name="connsiteY0" fmla="*/ 5389 h 5388"/>
                  <a:gd name="connsiteX1" fmla="*/ 62770 w 125539"/>
                  <a:gd name="connsiteY1" fmla="*/ 3293 h 5388"/>
                  <a:gd name="connsiteX2" fmla="*/ 0 w 125539"/>
                  <a:gd name="connsiteY2" fmla="*/ 55 h 5388"/>
                  <a:gd name="connsiteX3" fmla="*/ 62770 w 125539"/>
                  <a:gd name="connsiteY3" fmla="*/ 2150 h 5388"/>
                  <a:gd name="connsiteX4" fmla="*/ 125540 w 125539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5388">
                    <a:moveTo>
                      <a:pt x="125540" y="5389"/>
                    </a:moveTo>
                    <a:cubicBezTo>
                      <a:pt x="125540" y="5389"/>
                      <a:pt x="96965" y="4817"/>
                      <a:pt x="62770" y="3293"/>
                    </a:cubicBezTo>
                    <a:cubicBezTo>
                      <a:pt x="28575" y="1769"/>
                      <a:pt x="0" y="340"/>
                      <a:pt x="0" y="55"/>
                    </a:cubicBezTo>
                    <a:cubicBezTo>
                      <a:pt x="0" y="-231"/>
                      <a:pt x="28099" y="626"/>
                      <a:pt x="62770" y="2150"/>
                    </a:cubicBezTo>
                    <a:cubicBezTo>
                      <a:pt x="97441" y="3674"/>
                      <a:pt x="125540" y="5103"/>
                      <a:pt x="125540" y="538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6A585A59-6FBA-388D-2972-FAA481636760}"/>
                  </a:ext>
                </a:extLst>
              </p:cNvPr>
              <p:cNvSpPr/>
              <p:nvPr/>
            </p:nvSpPr>
            <p:spPr>
              <a:xfrm>
                <a:off x="4887221" y="6978616"/>
                <a:ext cx="1845798" cy="150535"/>
              </a:xfrm>
              <a:custGeom>
                <a:avLst/>
                <a:gdLst>
                  <a:gd name="connsiteX0" fmla="*/ 843537 w 851410"/>
                  <a:gd name="connsiteY0" fmla="*/ 69437 h 69437"/>
                  <a:gd name="connsiteX1" fmla="*/ 9242 w 851410"/>
                  <a:gd name="connsiteY1" fmla="*/ 69437 h 69437"/>
                  <a:gd name="connsiteX2" fmla="*/ 9242 w 851410"/>
                  <a:gd name="connsiteY2" fmla="*/ 0 h 69437"/>
                  <a:gd name="connsiteX3" fmla="*/ 843537 w 851410"/>
                  <a:gd name="connsiteY3" fmla="*/ 0 h 69437"/>
                  <a:gd name="connsiteX4" fmla="*/ 843537 w 851410"/>
                  <a:gd name="connsiteY4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410" h="69437">
                    <a:moveTo>
                      <a:pt x="843537" y="69437"/>
                    </a:moveTo>
                    <a:lnTo>
                      <a:pt x="9242" y="69437"/>
                    </a:lnTo>
                    <a:cubicBezTo>
                      <a:pt x="-1711" y="44577"/>
                      <a:pt x="-4378" y="21050"/>
                      <a:pt x="9242" y="0"/>
                    </a:cubicBezTo>
                    <a:lnTo>
                      <a:pt x="843537" y="0"/>
                    </a:lnTo>
                    <a:cubicBezTo>
                      <a:pt x="854035" y="21955"/>
                      <a:pt x="854035" y="47482"/>
                      <a:pt x="843537" y="69437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5ACD31F3-52B9-5DFE-1921-3D7202F71E1C}"/>
                  </a:ext>
                </a:extLst>
              </p:cNvPr>
              <p:cNvSpPr/>
              <p:nvPr/>
            </p:nvSpPr>
            <p:spPr>
              <a:xfrm>
                <a:off x="5281841" y="7021567"/>
                <a:ext cx="979820" cy="54721"/>
              </a:xfrm>
              <a:custGeom>
                <a:avLst/>
                <a:gdLst>
                  <a:gd name="connsiteX0" fmla="*/ 0 w 451961"/>
                  <a:gd name="connsiteY0" fmla="*/ 0 h 25241"/>
                  <a:gd name="connsiteX1" fmla="*/ 451961 w 451961"/>
                  <a:gd name="connsiteY1" fmla="*/ 0 h 25241"/>
                  <a:gd name="connsiteX2" fmla="*/ 451961 w 451961"/>
                  <a:gd name="connsiteY2" fmla="*/ 25241 h 25241"/>
                  <a:gd name="connsiteX3" fmla="*/ 0 w 451961"/>
                  <a:gd name="connsiteY3" fmla="*/ 25241 h 2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1" h="25241">
                    <a:moveTo>
                      <a:pt x="0" y="0"/>
                    </a:moveTo>
                    <a:lnTo>
                      <a:pt x="451961" y="0"/>
                    </a:lnTo>
                    <a:lnTo>
                      <a:pt x="451961" y="25241"/>
                    </a:lnTo>
                    <a:lnTo>
                      <a:pt x="0" y="25241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F6BD1E0B-0967-76DC-7F56-6A0165C01314}"/>
                  </a:ext>
                </a:extLst>
              </p:cNvPr>
              <p:cNvSpPr/>
              <p:nvPr/>
            </p:nvSpPr>
            <p:spPr>
              <a:xfrm>
                <a:off x="4945331" y="6982126"/>
                <a:ext cx="31309" cy="147851"/>
              </a:xfrm>
              <a:custGeom>
                <a:avLst/>
                <a:gdLst>
                  <a:gd name="connsiteX0" fmla="*/ 14443 w 14442"/>
                  <a:gd name="connsiteY0" fmla="*/ 68199 h 68199"/>
                  <a:gd name="connsiteX1" fmla="*/ 7871 w 14442"/>
                  <a:gd name="connsiteY1" fmla="*/ 59817 h 68199"/>
                  <a:gd name="connsiteX2" fmla="*/ 251 w 14442"/>
                  <a:gd name="connsiteY2" fmla="*/ 35147 h 68199"/>
                  <a:gd name="connsiteX3" fmla="*/ 3489 w 14442"/>
                  <a:gd name="connsiteY3" fmla="*/ 9525 h 68199"/>
                  <a:gd name="connsiteX4" fmla="*/ 8442 w 14442"/>
                  <a:gd name="connsiteY4" fmla="*/ 0 h 68199"/>
                  <a:gd name="connsiteX5" fmla="*/ 5489 w 14442"/>
                  <a:gd name="connsiteY5" fmla="*/ 10096 h 68199"/>
                  <a:gd name="connsiteX6" fmla="*/ 9776 w 14442"/>
                  <a:gd name="connsiteY6" fmla="*/ 58674 h 68199"/>
                  <a:gd name="connsiteX7" fmla="*/ 14443 w 14442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42" h="68199">
                    <a:moveTo>
                      <a:pt x="14443" y="68199"/>
                    </a:moveTo>
                    <a:cubicBezTo>
                      <a:pt x="11659" y="65926"/>
                      <a:pt x="9414" y="63063"/>
                      <a:pt x="7871" y="59817"/>
                    </a:cubicBezTo>
                    <a:cubicBezTo>
                      <a:pt x="3623" y="52222"/>
                      <a:pt x="1026" y="43815"/>
                      <a:pt x="251" y="35147"/>
                    </a:cubicBezTo>
                    <a:cubicBezTo>
                      <a:pt x="-545" y="26473"/>
                      <a:pt x="560" y="17729"/>
                      <a:pt x="3489" y="9525"/>
                    </a:cubicBezTo>
                    <a:cubicBezTo>
                      <a:pt x="4435" y="6030"/>
                      <a:pt x="6125" y="2782"/>
                      <a:pt x="8442" y="0"/>
                    </a:cubicBezTo>
                    <a:cubicBezTo>
                      <a:pt x="7725" y="3438"/>
                      <a:pt x="6738" y="6814"/>
                      <a:pt x="5489" y="10096"/>
                    </a:cubicBezTo>
                    <a:cubicBezTo>
                      <a:pt x="1093" y="26283"/>
                      <a:pt x="2612" y="43507"/>
                      <a:pt x="9776" y="58674"/>
                    </a:cubicBezTo>
                    <a:cubicBezTo>
                      <a:pt x="11540" y="61742"/>
                      <a:pt x="13099" y="64925"/>
                      <a:pt x="14443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54F49EB9-FD90-8719-E342-3D083511DA14}"/>
                  </a:ext>
                </a:extLst>
              </p:cNvPr>
              <p:cNvSpPr/>
              <p:nvPr/>
            </p:nvSpPr>
            <p:spPr>
              <a:xfrm>
                <a:off x="4984603" y="6982126"/>
                <a:ext cx="31270" cy="147851"/>
              </a:xfrm>
              <a:custGeom>
                <a:avLst/>
                <a:gdLst>
                  <a:gd name="connsiteX0" fmla="*/ 14425 w 14424"/>
                  <a:gd name="connsiteY0" fmla="*/ 68199 h 68199"/>
                  <a:gd name="connsiteX1" fmla="*/ 7757 w 14424"/>
                  <a:gd name="connsiteY1" fmla="*/ 59817 h 68199"/>
                  <a:gd name="connsiteX2" fmla="*/ 3376 w 14424"/>
                  <a:gd name="connsiteY2" fmla="*/ 9525 h 68199"/>
                  <a:gd name="connsiteX3" fmla="*/ 8424 w 14424"/>
                  <a:gd name="connsiteY3" fmla="*/ 0 h 68199"/>
                  <a:gd name="connsiteX4" fmla="*/ 5471 w 14424"/>
                  <a:gd name="connsiteY4" fmla="*/ 10096 h 68199"/>
                  <a:gd name="connsiteX5" fmla="*/ 3185 w 14424"/>
                  <a:gd name="connsiteY5" fmla="*/ 34766 h 68199"/>
                  <a:gd name="connsiteX6" fmla="*/ 9662 w 14424"/>
                  <a:gd name="connsiteY6" fmla="*/ 58674 h 68199"/>
                  <a:gd name="connsiteX7" fmla="*/ 14425 w 14424"/>
                  <a:gd name="connsiteY7" fmla="*/ 68199 h 6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24" h="68199">
                    <a:moveTo>
                      <a:pt x="14425" y="68199"/>
                    </a:moveTo>
                    <a:cubicBezTo>
                      <a:pt x="11626" y="65916"/>
                      <a:pt x="9352" y="63057"/>
                      <a:pt x="7757" y="59817"/>
                    </a:cubicBezTo>
                    <a:cubicBezTo>
                      <a:pt x="-747" y="44426"/>
                      <a:pt x="-2338" y="26155"/>
                      <a:pt x="3376" y="9525"/>
                    </a:cubicBezTo>
                    <a:cubicBezTo>
                      <a:pt x="4327" y="6013"/>
                      <a:pt x="6052" y="2759"/>
                      <a:pt x="8424" y="0"/>
                    </a:cubicBezTo>
                    <a:cubicBezTo>
                      <a:pt x="8424" y="0"/>
                      <a:pt x="7090" y="3905"/>
                      <a:pt x="5471" y="10096"/>
                    </a:cubicBezTo>
                    <a:cubicBezTo>
                      <a:pt x="3312" y="18130"/>
                      <a:pt x="2539" y="26473"/>
                      <a:pt x="3185" y="34766"/>
                    </a:cubicBezTo>
                    <a:cubicBezTo>
                      <a:pt x="3920" y="43055"/>
                      <a:pt x="6113" y="51148"/>
                      <a:pt x="9662" y="58674"/>
                    </a:cubicBezTo>
                    <a:cubicBezTo>
                      <a:pt x="11428" y="61757"/>
                      <a:pt x="13018" y="64937"/>
                      <a:pt x="14425" y="68199"/>
                    </a:cubicBezTo>
                    <a:close/>
                  </a:path>
                </a:pathLst>
              </a:custGeom>
              <a:solidFill>
                <a:srgbClr val="E0E0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1D4E67F8-767F-2BD8-DE28-8E21907CBF8A}"/>
                  </a:ext>
                </a:extLst>
              </p:cNvPr>
              <p:cNvSpPr/>
              <p:nvPr/>
            </p:nvSpPr>
            <p:spPr>
              <a:xfrm>
                <a:off x="6642645" y="6979028"/>
                <a:ext cx="19531" cy="147437"/>
              </a:xfrm>
              <a:custGeom>
                <a:avLst/>
                <a:gdLst>
                  <a:gd name="connsiteX0" fmla="*/ 0 w 9009"/>
                  <a:gd name="connsiteY0" fmla="*/ 68009 h 68008"/>
                  <a:gd name="connsiteX1" fmla="*/ 5905 w 9009"/>
                  <a:gd name="connsiteY1" fmla="*/ 34004 h 68008"/>
                  <a:gd name="connsiteX2" fmla="*/ 476 w 9009"/>
                  <a:gd name="connsiteY2" fmla="*/ 0 h 68008"/>
                  <a:gd name="connsiteX3" fmla="*/ 8954 w 9009"/>
                  <a:gd name="connsiteY3" fmla="*/ 34004 h 68008"/>
                  <a:gd name="connsiteX4" fmla="*/ 0 w 9009"/>
                  <a:gd name="connsiteY4" fmla="*/ 68009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9" h="68008">
                    <a:moveTo>
                      <a:pt x="0" y="68009"/>
                    </a:moveTo>
                    <a:cubicBezTo>
                      <a:pt x="3355" y="56959"/>
                      <a:pt x="5338" y="45538"/>
                      <a:pt x="5905" y="34004"/>
                    </a:cubicBezTo>
                    <a:cubicBezTo>
                      <a:pt x="5473" y="22492"/>
                      <a:pt x="3650" y="11075"/>
                      <a:pt x="476" y="0"/>
                    </a:cubicBezTo>
                    <a:cubicBezTo>
                      <a:pt x="6518" y="10282"/>
                      <a:pt x="9462" y="22090"/>
                      <a:pt x="8954" y="34004"/>
                    </a:cubicBezTo>
                    <a:cubicBezTo>
                      <a:pt x="9408" y="45976"/>
                      <a:pt x="6291" y="57813"/>
                      <a:pt x="0" y="68009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F5252809-4F75-1B5B-96A0-BE03E01AA532}"/>
                  </a:ext>
                </a:extLst>
              </p:cNvPr>
              <p:cNvSpPr/>
              <p:nvPr/>
            </p:nvSpPr>
            <p:spPr>
              <a:xfrm>
                <a:off x="6608626" y="6981920"/>
                <a:ext cx="12745" cy="144133"/>
              </a:xfrm>
              <a:custGeom>
                <a:avLst/>
                <a:gdLst>
                  <a:gd name="connsiteX0" fmla="*/ 167 w 5879"/>
                  <a:gd name="connsiteY0" fmla="*/ 66484 h 66484"/>
                  <a:gd name="connsiteX1" fmla="*/ 2739 w 5879"/>
                  <a:gd name="connsiteY1" fmla="*/ 33242 h 66484"/>
                  <a:gd name="connsiteX2" fmla="*/ 167 w 5879"/>
                  <a:gd name="connsiteY2" fmla="*/ 0 h 66484"/>
                  <a:gd name="connsiteX3" fmla="*/ 5787 w 5879"/>
                  <a:gd name="connsiteY3" fmla="*/ 33242 h 66484"/>
                  <a:gd name="connsiteX4" fmla="*/ 167 w 5879"/>
                  <a:gd name="connsiteY4" fmla="*/ 66484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9" h="66484">
                    <a:moveTo>
                      <a:pt x="167" y="66484"/>
                    </a:moveTo>
                    <a:cubicBezTo>
                      <a:pt x="-690" y="66484"/>
                      <a:pt x="2834" y="51625"/>
                      <a:pt x="2739" y="33242"/>
                    </a:cubicBezTo>
                    <a:cubicBezTo>
                      <a:pt x="2644" y="14859"/>
                      <a:pt x="-786" y="190"/>
                      <a:pt x="167" y="0"/>
                    </a:cubicBezTo>
                    <a:cubicBezTo>
                      <a:pt x="4314" y="10574"/>
                      <a:pt x="6228" y="21893"/>
                      <a:pt x="5787" y="33242"/>
                    </a:cubicBezTo>
                    <a:cubicBezTo>
                      <a:pt x="6338" y="44599"/>
                      <a:pt x="4420" y="55940"/>
                      <a:pt x="167" y="66484"/>
                    </a:cubicBez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venir Next LT Pro" panose="020B0504020202020204" pitchFamily="34" charset="0"/>
                </a:endParaRPr>
              </a:p>
            </p:txBody>
          </p:sp>
        </p:grp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4FE48914-1AA9-869F-624A-7B6A48CD4120}"/>
                </a:ext>
              </a:extLst>
            </p:cNvPr>
            <p:cNvSpPr/>
            <p:nvPr/>
          </p:nvSpPr>
          <p:spPr>
            <a:xfrm>
              <a:off x="7586304" y="1858562"/>
              <a:ext cx="6027085" cy="4060060"/>
            </a:xfrm>
            <a:custGeom>
              <a:avLst/>
              <a:gdLst>
                <a:gd name="connsiteX0" fmla="*/ 0 w 3161442"/>
                <a:gd name="connsiteY0" fmla="*/ 0 h 2257996"/>
                <a:gd name="connsiteX1" fmla="*/ 3161443 w 3161442"/>
                <a:gd name="connsiteY1" fmla="*/ 0 h 2257996"/>
                <a:gd name="connsiteX2" fmla="*/ 3161443 w 3161442"/>
                <a:gd name="connsiteY2" fmla="*/ 2257997 h 2257996"/>
                <a:gd name="connsiteX3" fmla="*/ 0 w 3161442"/>
                <a:gd name="connsiteY3" fmla="*/ 2257997 h 225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442" h="2257996">
                  <a:moveTo>
                    <a:pt x="0" y="0"/>
                  </a:moveTo>
                  <a:lnTo>
                    <a:pt x="3161443" y="0"/>
                  </a:lnTo>
                  <a:lnTo>
                    <a:pt x="3161443" y="2257997"/>
                  </a:lnTo>
                  <a:lnTo>
                    <a:pt x="0" y="2257997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A53AB4C4-8586-D4EF-F7F8-4C74E157F624}"/>
                </a:ext>
              </a:extLst>
            </p:cNvPr>
            <p:cNvSpPr/>
            <p:nvPr/>
          </p:nvSpPr>
          <p:spPr>
            <a:xfrm>
              <a:off x="7729576" y="2020752"/>
              <a:ext cx="5697685" cy="3741847"/>
            </a:xfrm>
            <a:custGeom>
              <a:avLst/>
              <a:gdLst>
                <a:gd name="connsiteX0" fmla="*/ 0 w 2988659"/>
                <a:gd name="connsiteY0" fmla="*/ 0 h 2081022"/>
                <a:gd name="connsiteX1" fmla="*/ 2988659 w 2988659"/>
                <a:gd name="connsiteY1" fmla="*/ 0 h 2081022"/>
                <a:gd name="connsiteX2" fmla="*/ 2988659 w 2988659"/>
                <a:gd name="connsiteY2" fmla="*/ 2081022 h 2081022"/>
                <a:gd name="connsiteX3" fmla="*/ 0 w 2988659"/>
                <a:gd name="connsiteY3" fmla="*/ 2081022 h 20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8659" h="2081022">
                  <a:moveTo>
                    <a:pt x="0" y="0"/>
                  </a:moveTo>
                  <a:lnTo>
                    <a:pt x="2988659" y="0"/>
                  </a:lnTo>
                  <a:lnTo>
                    <a:pt x="2988659" y="2081022"/>
                  </a:lnTo>
                  <a:lnTo>
                    <a:pt x="0" y="2081022"/>
                  </a:lnTo>
                  <a:close/>
                </a:path>
              </a:pathLst>
            </a:custGeom>
            <a:solidFill>
              <a:srgbClr val="091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8CFD1722-871A-B130-A3F9-B8D27F5FF51D}"/>
                </a:ext>
              </a:extLst>
            </p:cNvPr>
            <p:cNvSpPr/>
            <p:nvPr/>
          </p:nvSpPr>
          <p:spPr>
            <a:xfrm>
              <a:off x="7726126" y="2016298"/>
              <a:ext cx="5706218" cy="3750409"/>
            </a:xfrm>
            <a:custGeom>
              <a:avLst/>
              <a:gdLst>
                <a:gd name="connsiteX0" fmla="*/ 2990374 w 2993135"/>
                <a:gd name="connsiteY0" fmla="*/ 2083499 h 2085784"/>
                <a:gd name="connsiteX1" fmla="*/ 2988374 w 2993135"/>
                <a:gd name="connsiteY1" fmla="*/ 2477 h 2085784"/>
                <a:gd name="connsiteX2" fmla="*/ 2990374 w 2993135"/>
                <a:gd name="connsiteY2" fmla="*/ 4477 h 2085784"/>
                <a:gd name="connsiteX3" fmla="*/ 2000 w 2993135"/>
                <a:gd name="connsiteY3" fmla="*/ 4953 h 2085784"/>
                <a:gd name="connsiteX4" fmla="*/ 2000 w 2993135"/>
                <a:gd name="connsiteY4" fmla="*/ 4953 h 2085784"/>
                <a:gd name="connsiteX5" fmla="*/ 4477 w 2993135"/>
                <a:gd name="connsiteY5" fmla="*/ 2477 h 2085784"/>
                <a:gd name="connsiteX6" fmla="*/ 4477 w 2993135"/>
                <a:gd name="connsiteY6" fmla="*/ 2083499 h 2085784"/>
                <a:gd name="connsiteX7" fmla="*/ 2286 w 2993135"/>
                <a:gd name="connsiteY7" fmla="*/ 2081213 h 2085784"/>
                <a:gd name="connsiteX8" fmla="*/ 2990850 w 2993135"/>
                <a:gd name="connsiteY8" fmla="*/ 2083499 h 2085784"/>
                <a:gd name="connsiteX9" fmla="*/ 2286 w 2993135"/>
                <a:gd name="connsiteY9" fmla="*/ 2085785 h 2085784"/>
                <a:gd name="connsiteX10" fmla="*/ 0 w 2993135"/>
                <a:gd name="connsiteY10" fmla="*/ 2085785 h 2085784"/>
                <a:gd name="connsiteX11" fmla="*/ 0 w 2993135"/>
                <a:gd name="connsiteY11" fmla="*/ 2083499 h 2085784"/>
                <a:gd name="connsiteX12" fmla="*/ 0 w 2993135"/>
                <a:gd name="connsiteY12" fmla="*/ 2477 h 2085784"/>
                <a:gd name="connsiteX13" fmla="*/ 0 w 2993135"/>
                <a:gd name="connsiteY13" fmla="*/ 0 h 2085784"/>
                <a:gd name="connsiteX14" fmla="*/ 2762 w 2993135"/>
                <a:gd name="connsiteY14" fmla="*/ 0 h 2085784"/>
                <a:gd name="connsiteX15" fmla="*/ 2991136 w 2993135"/>
                <a:gd name="connsiteY15" fmla="*/ 476 h 2085784"/>
                <a:gd name="connsiteX16" fmla="*/ 2993136 w 2993135"/>
                <a:gd name="connsiteY16" fmla="*/ 476 h 2085784"/>
                <a:gd name="connsiteX17" fmla="*/ 2993136 w 2993135"/>
                <a:gd name="connsiteY17" fmla="*/ 2286 h 2085784"/>
                <a:gd name="connsiteX18" fmla="*/ 2990374 w 2993135"/>
                <a:gd name="connsiteY18" fmla="*/ 2083499 h 20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135" h="2085784">
                  <a:moveTo>
                    <a:pt x="2990374" y="2083499"/>
                  </a:moveTo>
                  <a:cubicBezTo>
                    <a:pt x="2990374" y="2067020"/>
                    <a:pt x="2989612" y="1267682"/>
                    <a:pt x="2988374" y="2477"/>
                  </a:cubicBezTo>
                  <a:lnTo>
                    <a:pt x="2990374" y="4477"/>
                  </a:lnTo>
                  <a:lnTo>
                    <a:pt x="2000" y="4953"/>
                  </a:lnTo>
                  <a:lnTo>
                    <a:pt x="2000" y="4953"/>
                  </a:lnTo>
                  <a:lnTo>
                    <a:pt x="4477" y="2477"/>
                  </a:lnTo>
                  <a:cubicBezTo>
                    <a:pt x="4477" y="746284"/>
                    <a:pt x="4477" y="1452563"/>
                    <a:pt x="4477" y="2083499"/>
                  </a:cubicBezTo>
                  <a:lnTo>
                    <a:pt x="2286" y="2081213"/>
                  </a:lnTo>
                  <a:lnTo>
                    <a:pt x="2990850" y="2083499"/>
                  </a:lnTo>
                  <a:lnTo>
                    <a:pt x="2286" y="2085785"/>
                  </a:lnTo>
                  <a:lnTo>
                    <a:pt x="0" y="2085785"/>
                  </a:lnTo>
                  <a:lnTo>
                    <a:pt x="0" y="2083499"/>
                  </a:lnTo>
                  <a:cubicBezTo>
                    <a:pt x="0" y="1452563"/>
                    <a:pt x="0" y="746284"/>
                    <a:pt x="0" y="2477"/>
                  </a:cubicBezTo>
                  <a:lnTo>
                    <a:pt x="0" y="0"/>
                  </a:lnTo>
                  <a:lnTo>
                    <a:pt x="2762" y="0"/>
                  </a:lnTo>
                  <a:lnTo>
                    <a:pt x="2991136" y="476"/>
                  </a:lnTo>
                  <a:lnTo>
                    <a:pt x="2993136" y="476"/>
                  </a:lnTo>
                  <a:lnTo>
                    <a:pt x="2993136" y="2286"/>
                  </a:lnTo>
                  <a:cubicBezTo>
                    <a:pt x="2991231" y="1267682"/>
                    <a:pt x="2990469" y="2067116"/>
                    <a:pt x="2990374" y="2083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09BB840-A4E2-9AAD-E251-C0117E4B67D4}"/>
                </a:ext>
              </a:extLst>
            </p:cNvPr>
            <p:cNvSpPr/>
            <p:nvPr/>
          </p:nvSpPr>
          <p:spPr>
            <a:xfrm>
              <a:off x="7390008" y="5918453"/>
              <a:ext cx="6554599" cy="161504"/>
            </a:xfrm>
            <a:custGeom>
              <a:avLst/>
              <a:gdLst>
                <a:gd name="connsiteX0" fmla="*/ 0 w 3438144"/>
                <a:gd name="connsiteY0" fmla="*/ 0 h 89820"/>
                <a:gd name="connsiteX1" fmla="*/ 3438144 w 3438144"/>
                <a:gd name="connsiteY1" fmla="*/ 0 h 89820"/>
                <a:gd name="connsiteX2" fmla="*/ 3438144 w 3438144"/>
                <a:gd name="connsiteY2" fmla="*/ 89821 h 89820"/>
                <a:gd name="connsiteX3" fmla="*/ 0 w 3438144"/>
                <a:gd name="connsiteY3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8144" h="89820">
                  <a:moveTo>
                    <a:pt x="0" y="0"/>
                  </a:moveTo>
                  <a:lnTo>
                    <a:pt x="3438144" y="0"/>
                  </a:lnTo>
                  <a:lnTo>
                    <a:pt x="3438144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0D2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AFFB3BB5-52C6-E101-DAA7-6265D1A69BC3}"/>
                </a:ext>
              </a:extLst>
            </p:cNvPr>
            <p:cNvSpPr/>
            <p:nvPr/>
          </p:nvSpPr>
          <p:spPr>
            <a:xfrm>
              <a:off x="8603559" y="5913999"/>
              <a:ext cx="5188330" cy="8904"/>
            </a:xfrm>
            <a:custGeom>
              <a:avLst/>
              <a:gdLst>
                <a:gd name="connsiteX0" fmla="*/ 2721483 w 2721482"/>
                <a:gd name="connsiteY0" fmla="*/ 2477 h 4952"/>
                <a:gd name="connsiteX1" fmla="*/ 1360837 w 2721482"/>
                <a:gd name="connsiteY1" fmla="*/ 4953 h 4952"/>
                <a:gd name="connsiteX2" fmla="*/ 0 w 2721482"/>
                <a:gd name="connsiteY2" fmla="*/ 2477 h 4952"/>
                <a:gd name="connsiteX3" fmla="*/ 1360837 w 2721482"/>
                <a:gd name="connsiteY3" fmla="*/ 0 h 4952"/>
                <a:gd name="connsiteX4" fmla="*/ 2721483 w 2721482"/>
                <a:gd name="connsiteY4" fmla="*/ 2477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82" h="4952">
                  <a:moveTo>
                    <a:pt x="2721483" y="2477"/>
                  </a:moveTo>
                  <a:cubicBezTo>
                    <a:pt x="2721483" y="3905"/>
                    <a:pt x="2111883" y="4953"/>
                    <a:pt x="1360837" y="4953"/>
                  </a:cubicBezTo>
                  <a:cubicBezTo>
                    <a:pt x="609791" y="4953"/>
                    <a:pt x="0" y="3905"/>
                    <a:pt x="0" y="2477"/>
                  </a:cubicBezTo>
                  <a:cubicBezTo>
                    <a:pt x="0" y="1048"/>
                    <a:pt x="609600" y="0"/>
                    <a:pt x="1360837" y="0"/>
                  </a:cubicBezTo>
                  <a:cubicBezTo>
                    <a:pt x="2112074" y="0"/>
                    <a:pt x="2721483" y="1143"/>
                    <a:pt x="2721483" y="2477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54C63D86-12E0-D379-4532-09EAF60EB614}"/>
                </a:ext>
              </a:extLst>
            </p:cNvPr>
            <p:cNvSpPr/>
            <p:nvPr/>
          </p:nvSpPr>
          <p:spPr>
            <a:xfrm>
              <a:off x="7588483" y="1862331"/>
              <a:ext cx="163246" cy="150715"/>
            </a:xfrm>
            <a:custGeom>
              <a:avLst/>
              <a:gdLst>
                <a:gd name="connsiteX0" fmla="*/ 85630 w 85629"/>
                <a:gd name="connsiteY0" fmla="*/ 83820 h 83820"/>
                <a:gd name="connsiteX1" fmla="*/ 42005 w 85629"/>
                <a:gd name="connsiteY1" fmla="*/ 42672 h 83820"/>
                <a:gd name="connsiteX2" fmla="*/ 0 w 85629"/>
                <a:gd name="connsiteY2" fmla="*/ 0 h 83820"/>
                <a:gd name="connsiteX3" fmla="*/ 45529 w 85629"/>
                <a:gd name="connsiteY3" fmla="*/ 39148 h 83820"/>
                <a:gd name="connsiteX4" fmla="*/ 85630 w 8562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29" h="83820">
                  <a:moveTo>
                    <a:pt x="85630" y="83820"/>
                  </a:moveTo>
                  <a:cubicBezTo>
                    <a:pt x="70287" y="70979"/>
                    <a:pt x="55720" y="57239"/>
                    <a:pt x="42005" y="42672"/>
                  </a:cubicBezTo>
                  <a:cubicBezTo>
                    <a:pt x="27181" y="29281"/>
                    <a:pt x="13156" y="15033"/>
                    <a:pt x="0" y="0"/>
                  </a:cubicBezTo>
                  <a:cubicBezTo>
                    <a:pt x="16516" y="11406"/>
                    <a:pt x="31777" y="24528"/>
                    <a:pt x="45529" y="39148"/>
                  </a:cubicBezTo>
                  <a:cubicBezTo>
                    <a:pt x="60416" y="52601"/>
                    <a:pt x="73855" y="67573"/>
                    <a:pt x="85630" y="8382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954101F5-07F4-9817-DBD2-46EEEBA0235F}"/>
                </a:ext>
              </a:extLst>
            </p:cNvPr>
            <p:cNvSpPr/>
            <p:nvPr/>
          </p:nvSpPr>
          <p:spPr>
            <a:xfrm>
              <a:off x="13431619" y="1866270"/>
              <a:ext cx="182131" cy="165958"/>
            </a:xfrm>
            <a:custGeom>
              <a:avLst/>
              <a:gdLst>
                <a:gd name="connsiteX0" fmla="*/ 95536 w 95535"/>
                <a:gd name="connsiteY0" fmla="*/ 0 h 92297"/>
                <a:gd name="connsiteX1" fmla="*/ 49530 w 95535"/>
                <a:gd name="connsiteY1" fmla="*/ 47625 h 92297"/>
                <a:gd name="connsiteX2" fmla="*/ 0 w 95535"/>
                <a:gd name="connsiteY2" fmla="*/ 92297 h 92297"/>
                <a:gd name="connsiteX3" fmla="*/ 46006 w 95535"/>
                <a:gd name="connsiteY3" fmla="*/ 44101 h 92297"/>
                <a:gd name="connsiteX4" fmla="*/ 95536 w 95535"/>
                <a:gd name="connsiteY4" fmla="*/ 0 h 9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5" h="92297">
                  <a:moveTo>
                    <a:pt x="95536" y="0"/>
                  </a:moveTo>
                  <a:cubicBezTo>
                    <a:pt x="81410" y="17001"/>
                    <a:pt x="66032" y="32920"/>
                    <a:pt x="49530" y="47625"/>
                  </a:cubicBezTo>
                  <a:cubicBezTo>
                    <a:pt x="34132" y="63704"/>
                    <a:pt x="17578" y="78635"/>
                    <a:pt x="0" y="92297"/>
                  </a:cubicBezTo>
                  <a:cubicBezTo>
                    <a:pt x="14090" y="75087"/>
                    <a:pt x="29469" y="58975"/>
                    <a:pt x="46006" y="44101"/>
                  </a:cubicBezTo>
                  <a:cubicBezTo>
                    <a:pt x="61431" y="28226"/>
                    <a:pt x="77984" y="13487"/>
                    <a:pt x="95536" y="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venir Next LT Pro" panose="020B0504020202020204" pitchFamily="34" charset="0"/>
              </a:endParaRPr>
            </a:p>
          </p:txBody>
        </p:sp>
      </p:grpSp>
      <p:pic>
        <p:nvPicPr>
          <p:cNvPr id="2054" name="Picture 6" descr="Veredas da Língua: ORAÇÕES SUBORDINADAS ADVERBIAIS">
            <a:extLst>
              <a:ext uri="{FF2B5EF4-FFF2-40B4-BE49-F238E27FC236}">
                <a16:creationId xmlns:a16="http://schemas.microsoft.com/office/drawing/2014/main" id="{1F97BFC6-D6BF-5196-424C-AC2BAE95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34" y="3200950"/>
            <a:ext cx="7513749" cy="24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3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Temporais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50242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315167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809569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85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021547"/>
                </a:solidFill>
                <a:latin typeface="Avenir Next LT Pro" panose="020B0504020202020204" pitchFamily="34" charset="0"/>
              </a:rPr>
              <a:t>Exprimem </a:t>
            </a:r>
            <a:r>
              <a:rPr lang="pt-BR" sz="2000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circunstância de tempo. </a:t>
            </a:r>
            <a:endParaRPr lang="en-150" sz="200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300022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sp>
        <p:nvSpPr>
          <p:cNvPr id="35" name="Rectangle: Rounded Corners 72">
            <a:extLst>
              <a:ext uri="{FF2B5EF4-FFF2-40B4-BE49-F238E27FC236}">
                <a16:creationId xmlns:a16="http://schemas.microsoft.com/office/drawing/2014/main" id="{A6CA2CBF-496C-3573-D74C-CA2326875ECA}"/>
              </a:ext>
            </a:extLst>
          </p:cNvPr>
          <p:cNvSpPr/>
          <p:nvPr/>
        </p:nvSpPr>
        <p:spPr>
          <a:xfrm>
            <a:off x="6495497" y="2652190"/>
            <a:ext cx="3366243" cy="2474509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Quando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Enquanto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Desde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Assim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Logo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Antes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Depois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Sempre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Cada vez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DF805B2-8CA5-5BA2-442D-93D0210E42D9}"/>
              </a:ext>
            </a:extLst>
          </p:cNvPr>
          <p:cNvGrpSpPr/>
          <p:nvPr/>
        </p:nvGrpSpPr>
        <p:grpSpPr>
          <a:xfrm rot="21429468">
            <a:off x="6443426" y="2007731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1D45BCC-BEEB-A6B2-EF4B-4312E346BA3E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A3C86C61-A3F4-E02E-09D6-F65A49146B50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temporais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23" name="Freeform: Shape 94">
            <a:extLst>
              <a:ext uri="{FF2B5EF4-FFF2-40B4-BE49-F238E27FC236}">
                <a16:creationId xmlns:a16="http://schemas.microsoft.com/office/drawing/2014/main" id="{175B214D-3775-1472-C9A6-4664EDEB5B7D}"/>
              </a:ext>
            </a:extLst>
          </p:cNvPr>
          <p:cNvSpPr/>
          <p:nvPr/>
        </p:nvSpPr>
        <p:spPr>
          <a:xfrm>
            <a:off x="-13190562" y="619125"/>
            <a:ext cx="11593117" cy="6803998"/>
          </a:xfrm>
          <a:custGeom>
            <a:avLst/>
            <a:gdLst>
              <a:gd name="connsiteX0" fmla="*/ 2019300 w 7470917"/>
              <a:gd name="connsiteY0" fmla="*/ 0 h 4384680"/>
              <a:gd name="connsiteX1" fmla="*/ 7425225 w 7470917"/>
              <a:gd name="connsiteY1" fmla="*/ 4186709 h 4384680"/>
              <a:gd name="connsiteX2" fmla="*/ 7470917 w 7470917"/>
              <a:gd name="connsiteY2" fmla="*/ 4384680 h 4384680"/>
              <a:gd name="connsiteX3" fmla="*/ 0 w 7470917"/>
              <a:gd name="connsiteY3" fmla="*/ 4384680 h 4384680"/>
              <a:gd name="connsiteX4" fmla="*/ 0 w 7470917"/>
              <a:gd name="connsiteY4" fmla="*/ 378178 h 4384680"/>
              <a:gd name="connsiteX5" fmla="*/ 100142 w 7470917"/>
              <a:gd name="connsiteY5" fmla="*/ 338693 h 4384680"/>
              <a:gd name="connsiteX6" fmla="*/ 2019300 w 7470917"/>
              <a:gd name="connsiteY6" fmla="*/ 0 h 438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0917" h="4384680">
                <a:moveTo>
                  <a:pt x="2019300" y="0"/>
                </a:moveTo>
                <a:cubicBezTo>
                  <a:pt x="4620295" y="0"/>
                  <a:pt x="6805766" y="1779067"/>
                  <a:pt x="7425225" y="4186709"/>
                </a:cubicBezTo>
                <a:lnTo>
                  <a:pt x="7470917" y="4384680"/>
                </a:lnTo>
                <a:lnTo>
                  <a:pt x="0" y="4384680"/>
                </a:lnTo>
                <a:lnTo>
                  <a:pt x="0" y="378178"/>
                </a:lnTo>
                <a:lnTo>
                  <a:pt x="100142" y="338693"/>
                </a:lnTo>
                <a:cubicBezTo>
                  <a:pt x="698566" y="119581"/>
                  <a:pt x="1344968" y="0"/>
                  <a:pt x="2019300" y="0"/>
                </a:cubicBezTo>
                <a:close/>
              </a:path>
            </a:pathLst>
          </a:custGeom>
          <a:solidFill>
            <a:srgbClr val="024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4" name="Freeform: Shape 1">
            <a:extLst>
              <a:ext uri="{FF2B5EF4-FFF2-40B4-BE49-F238E27FC236}">
                <a16:creationId xmlns:a16="http://schemas.microsoft.com/office/drawing/2014/main" id="{1E9DA72E-C74D-E3C6-2F7F-D725BEA218ED}"/>
              </a:ext>
            </a:extLst>
          </p:cNvPr>
          <p:cNvSpPr/>
          <p:nvPr/>
        </p:nvSpPr>
        <p:spPr>
          <a:xfrm>
            <a:off x="-13068362" y="1146865"/>
            <a:ext cx="10561068" cy="6198289"/>
          </a:xfrm>
          <a:custGeom>
            <a:avLst/>
            <a:gdLst>
              <a:gd name="connsiteX0" fmla="*/ 2019300 w 7470917"/>
              <a:gd name="connsiteY0" fmla="*/ 0 h 4384680"/>
              <a:gd name="connsiteX1" fmla="*/ 7425225 w 7470917"/>
              <a:gd name="connsiteY1" fmla="*/ 4186709 h 4384680"/>
              <a:gd name="connsiteX2" fmla="*/ 7470917 w 7470917"/>
              <a:gd name="connsiteY2" fmla="*/ 4384680 h 4384680"/>
              <a:gd name="connsiteX3" fmla="*/ 0 w 7470917"/>
              <a:gd name="connsiteY3" fmla="*/ 4384680 h 4384680"/>
              <a:gd name="connsiteX4" fmla="*/ 0 w 7470917"/>
              <a:gd name="connsiteY4" fmla="*/ 378178 h 4384680"/>
              <a:gd name="connsiteX5" fmla="*/ 100142 w 7470917"/>
              <a:gd name="connsiteY5" fmla="*/ 338693 h 4384680"/>
              <a:gd name="connsiteX6" fmla="*/ 2019300 w 7470917"/>
              <a:gd name="connsiteY6" fmla="*/ 0 h 438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0917" h="4384680">
                <a:moveTo>
                  <a:pt x="2019300" y="0"/>
                </a:moveTo>
                <a:cubicBezTo>
                  <a:pt x="4620295" y="0"/>
                  <a:pt x="6805766" y="1779067"/>
                  <a:pt x="7425225" y="4186709"/>
                </a:cubicBezTo>
                <a:lnTo>
                  <a:pt x="7470917" y="4384680"/>
                </a:lnTo>
                <a:lnTo>
                  <a:pt x="0" y="4384680"/>
                </a:lnTo>
                <a:lnTo>
                  <a:pt x="0" y="378178"/>
                </a:lnTo>
                <a:lnTo>
                  <a:pt x="100142" y="338693"/>
                </a:lnTo>
                <a:cubicBezTo>
                  <a:pt x="698566" y="119581"/>
                  <a:pt x="1344968" y="0"/>
                  <a:pt x="2019300" y="0"/>
                </a:cubicBezTo>
                <a:close/>
              </a:path>
            </a:pathLst>
          </a:custGeom>
          <a:solidFill>
            <a:srgbClr val="011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25" name="Imagem 24" descr="ARMANDINHO 01 - Redes - Moderna.com.br">
            <a:extLst>
              <a:ext uri="{FF2B5EF4-FFF2-40B4-BE49-F238E27FC236}">
                <a16:creationId xmlns:a16="http://schemas.microsoft.com/office/drawing/2014/main" id="{70BABBA3-3E2E-0288-CF3C-4ED88ED32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25" y="7451290"/>
            <a:ext cx="10945704" cy="3648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85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" decel="9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5000" decel="9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2.59259E-6 L 2.08333E-7 0.39259 " pathEditMode="relative" rAng="0" ptsTypes="AA">
                                          <p:cBhvr>
                                            <p:cTn id="19" dur="125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41000" decel="59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7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8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56" grpId="0" animBg="1"/>
          <p:bldP spid="57" grpId="0" animBg="1"/>
          <p:bldP spid="58" grpId="0" animBg="1"/>
          <p:bldP spid="62" grpId="0"/>
          <p:bldP spid="62" grpId="1"/>
          <p:bldP spid="6" grpId="0" animBg="1"/>
          <p:bldP spid="10" grpId="0" animBg="1"/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" decel="9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5000" decel="9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2.59259E-6 L 2.08333E-7 0.39259 " pathEditMode="relative" rAng="0" ptsTypes="AA">
                                          <p:cBhvr>
                                            <p:cTn id="19" dur="125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41000" decel="59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41000" decel="59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56" grpId="0" animBg="1"/>
          <p:bldP spid="57" grpId="0" animBg="1"/>
          <p:bldP spid="58" grpId="0" animBg="1"/>
          <p:bldP spid="62" grpId="0"/>
          <p:bldP spid="62" grpId="1"/>
          <p:bldP spid="6" grpId="0" animBg="1"/>
          <p:bldP spid="10" grpId="0" animBg="1"/>
          <p:bldP spid="35" grpId="0" animBg="1"/>
          <p:bldP spid="35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C06B28C4-8502-0548-4B2B-09AAB9D186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CBE240-4476-37A6-3B47-250D6DC85CA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8000">
                <a:srgbClr val="F4F5FD">
                  <a:alpha val="0"/>
                </a:srgbClr>
              </a:gs>
              <a:gs pos="100000">
                <a:srgbClr val="F2FAFC">
                  <a:alpha val="9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D12CBF5-2F05-53C5-A7F9-D1C679DF5B17}"/>
              </a:ext>
            </a:extLst>
          </p:cNvPr>
          <p:cNvSpPr/>
          <p:nvPr/>
        </p:nvSpPr>
        <p:spPr>
          <a:xfrm>
            <a:off x="16116" y="0"/>
            <a:ext cx="12175883" cy="68579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AE2AE-C888-DBC6-9179-8E95DD37CF9D}"/>
              </a:ext>
            </a:extLst>
          </p:cNvPr>
          <p:cNvGrpSpPr/>
          <p:nvPr/>
        </p:nvGrpSpPr>
        <p:grpSpPr>
          <a:xfrm>
            <a:off x="-1" y="0"/>
            <a:ext cx="8683383" cy="6858000"/>
            <a:chOff x="-1" y="0"/>
            <a:chExt cx="8683383" cy="685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5684DD1-E70C-CAED-6A10-F485FC40A588}"/>
                </a:ext>
              </a:extLst>
            </p:cNvPr>
            <p:cNvSpPr/>
            <p:nvPr/>
          </p:nvSpPr>
          <p:spPr>
            <a:xfrm>
              <a:off x="-1" y="0"/>
              <a:ext cx="8683383" cy="6858000"/>
            </a:xfrm>
            <a:custGeom>
              <a:avLst/>
              <a:gdLst>
                <a:gd name="connsiteX0" fmla="*/ 0 w 8683383"/>
                <a:gd name="connsiteY0" fmla="*/ 0 h 6858000"/>
                <a:gd name="connsiteX1" fmla="*/ 8683383 w 8683383"/>
                <a:gd name="connsiteY1" fmla="*/ 0 h 6858000"/>
                <a:gd name="connsiteX2" fmla="*/ 8679916 w 8683383"/>
                <a:gd name="connsiteY2" fmla="*/ 21502 h 6858000"/>
                <a:gd name="connsiteX3" fmla="*/ 8671861 w 8683383"/>
                <a:gd name="connsiteY3" fmla="*/ 90780 h 6858000"/>
                <a:gd name="connsiteX4" fmla="*/ 8579534 w 8683383"/>
                <a:gd name="connsiteY4" fmla="*/ 1278876 h 6858000"/>
                <a:gd name="connsiteX5" fmla="*/ 7901352 w 8683383"/>
                <a:gd name="connsiteY5" fmla="*/ 2068238 h 6858000"/>
                <a:gd name="connsiteX6" fmla="*/ 6094982 w 8683383"/>
                <a:gd name="connsiteY6" fmla="*/ 1711616 h 6858000"/>
                <a:gd name="connsiteX7" fmla="*/ 5158144 w 8683383"/>
                <a:gd name="connsiteY7" fmla="*/ 1390762 h 6858000"/>
                <a:gd name="connsiteX8" fmla="*/ 4440141 w 8683383"/>
                <a:gd name="connsiteY8" fmla="*/ 2317380 h 6858000"/>
                <a:gd name="connsiteX9" fmla="*/ 5121670 w 8683383"/>
                <a:gd name="connsiteY9" fmla="*/ 3325226 h 6858000"/>
                <a:gd name="connsiteX10" fmla="*/ 5012075 w 8683383"/>
                <a:gd name="connsiteY10" fmla="*/ 4046929 h 6858000"/>
                <a:gd name="connsiteX11" fmla="*/ 3130645 w 8683383"/>
                <a:gd name="connsiteY11" fmla="*/ 4700971 h 6858000"/>
                <a:gd name="connsiteX12" fmla="*/ 2653329 w 8683383"/>
                <a:gd name="connsiteY12" fmla="*/ 5782469 h 6858000"/>
                <a:gd name="connsiteX13" fmla="*/ 1940093 w 8683383"/>
                <a:gd name="connsiteY13" fmla="*/ 6782441 h 6858000"/>
                <a:gd name="connsiteX14" fmla="*/ 1807490 w 8683383"/>
                <a:gd name="connsiteY14" fmla="*/ 6858000 h 6858000"/>
                <a:gd name="connsiteX15" fmla="*/ 0 w 8683383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83383" h="6858000">
                  <a:moveTo>
                    <a:pt x="0" y="0"/>
                  </a:moveTo>
                  <a:lnTo>
                    <a:pt x="8683383" y="0"/>
                  </a:lnTo>
                  <a:lnTo>
                    <a:pt x="8679916" y="21502"/>
                  </a:lnTo>
                  <a:cubicBezTo>
                    <a:pt x="8676530" y="49869"/>
                    <a:pt x="8674240" y="74658"/>
                    <a:pt x="8671861" y="90780"/>
                  </a:cubicBezTo>
                  <a:cubicBezTo>
                    <a:pt x="8613364" y="482818"/>
                    <a:pt x="8652127" y="887895"/>
                    <a:pt x="8579534" y="1278876"/>
                  </a:cubicBezTo>
                  <a:cubicBezTo>
                    <a:pt x="8509408" y="1656289"/>
                    <a:pt x="8269956" y="1948776"/>
                    <a:pt x="7901352" y="2068238"/>
                  </a:cubicBezTo>
                  <a:cubicBezTo>
                    <a:pt x="7292768" y="2265403"/>
                    <a:pt x="6625863" y="1997935"/>
                    <a:pt x="6094982" y="1711616"/>
                  </a:cubicBezTo>
                  <a:cubicBezTo>
                    <a:pt x="5801615" y="1553390"/>
                    <a:pt x="5491331" y="1399219"/>
                    <a:pt x="5158144" y="1390762"/>
                  </a:cubicBezTo>
                  <a:cubicBezTo>
                    <a:pt x="4629904" y="1377371"/>
                    <a:pt x="4211085" y="1793723"/>
                    <a:pt x="4440141" y="2317380"/>
                  </a:cubicBezTo>
                  <a:cubicBezTo>
                    <a:pt x="4606295" y="2697085"/>
                    <a:pt x="4988465" y="2924907"/>
                    <a:pt x="5121670" y="3325226"/>
                  </a:cubicBezTo>
                  <a:cubicBezTo>
                    <a:pt x="5202192" y="3566968"/>
                    <a:pt x="5180168" y="3855404"/>
                    <a:pt x="5012075" y="4046929"/>
                  </a:cubicBezTo>
                  <a:cubicBezTo>
                    <a:pt x="4550617" y="4572524"/>
                    <a:pt x="3637212" y="4240569"/>
                    <a:pt x="3130645" y="4700971"/>
                  </a:cubicBezTo>
                  <a:cubicBezTo>
                    <a:pt x="2819481" y="4983769"/>
                    <a:pt x="2789528" y="5407698"/>
                    <a:pt x="2653329" y="5782469"/>
                  </a:cubicBezTo>
                  <a:cubicBezTo>
                    <a:pt x="2506247" y="6186864"/>
                    <a:pt x="2296438" y="6548359"/>
                    <a:pt x="1940093" y="6782441"/>
                  </a:cubicBezTo>
                  <a:lnTo>
                    <a:pt x="180749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/>
                </a:gs>
                <a:gs pos="80000">
                  <a:srgbClr val="02154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00407-0289-7498-D62A-925C6779AC01}"/>
                </a:ext>
              </a:extLst>
            </p:cNvPr>
            <p:cNvSpPr/>
            <p:nvPr/>
          </p:nvSpPr>
          <p:spPr>
            <a:xfrm rot="16200000">
              <a:off x="-2525316" y="2525317"/>
              <a:ext cx="6857999" cy="1807365"/>
            </a:xfrm>
            <a:custGeom>
              <a:avLst/>
              <a:gdLst>
                <a:gd name="connsiteX0" fmla="*/ 6857999 w 6857999"/>
                <a:gd name="connsiteY0" fmla="*/ 0 h 1807365"/>
                <a:gd name="connsiteX1" fmla="*/ 6857999 w 6857999"/>
                <a:gd name="connsiteY1" fmla="*/ 797535 h 1807365"/>
                <a:gd name="connsiteX2" fmla="*/ 6761298 w 6857999"/>
                <a:gd name="connsiteY2" fmla="*/ 759532 h 1807365"/>
                <a:gd name="connsiteX3" fmla="*/ 5996200 w 6857999"/>
                <a:gd name="connsiteY3" fmla="*/ 386925 h 1807365"/>
                <a:gd name="connsiteX4" fmla="*/ 3563909 w 6857999"/>
                <a:gd name="connsiteY4" fmla="*/ 1188390 h 1807365"/>
                <a:gd name="connsiteX5" fmla="*/ 1754508 w 6857999"/>
                <a:gd name="connsiteY5" fmla="*/ 1807362 h 1807365"/>
                <a:gd name="connsiteX6" fmla="*/ 629938 w 6857999"/>
                <a:gd name="connsiteY6" fmla="*/ 1483174 h 1807365"/>
                <a:gd name="connsiteX7" fmla="*/ 38606 w 6857999"/>
                <a:gd name="connsiteY7" fmla="*/ 863825 h 1807365"/>
                <a:gd name="connsiteX8" fmla="*/ 0 w 6857999"/>
                <a:gd name="connsiteY8" fmla="*/ 780581 h 1807365"/>
                <a:gd name="connsiteX9" fmla="*/ 0 w 6857999"/>
                <a:gd name="connsiteY9" fmla="*/ 0 h 18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7999" h="1807365">
                  <a:moveTo>
                    <a:pt x="6857999" y="0"/>
                  </a:moveTo>
                  <a:lnTo>
                    <a:pt x="6857999" y="797535"/>
                  </a:lnTo>
                  <a:lnTo>
                    <a:pt x="6761298" y="759532"/>
                  </a:lnTo>
                  <a:cubicBezTo>
                    <a:pt x="6506538" y="641188"/>
                    <a:pt x="6272661" y="454151"/>
                    <a:pt x="5996200" y="386925"/>
                  </a:cubicBezTo>
                  <a:cubicBezTo>
                    <a:pt x="5079272" y="163903"/>
                    <a:pt x="4303448" y="719606"/>
                    <a:pt x="3563909" y="1188390"/>
                  </a:cubicBezTo>
                  <a:cubicBezTo>
                    <a:pt x="3000707" y="1545481"/>
                    <a:pt x="2381064" y="1808525"/>
                    <a:pt x="1754508" y="1807362"/>
                  </a:cubicBezTo>
                  <a:cubicBezTo>
                    <a:pt x="1378574" y="1806665"/>
                    <a:pt x="1000152" y="1710854"/>
                    <a:pt x="629938" y="1483174"/>
                  </a:cubicBezTo>
                  <a:cubicBezTo>
                    <a:pt x="356360" y="1314878"/>
                    <a:pt x="167640" y="1103973"/>
                    <a:pt x="38606" y="863825"/>
                  </a:cubicBezTo>
                  <a:lnTo>
                    <a:pt x="0" y="78058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4287">
                    <a:alpha val="0"/>
                  </a:srgbClr>
                </a:gs>
                <a:gs pos="80000">
                  <a:srgbClr val="021547">
                    <a:alpha val="3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1788A741-B0F7-FC7C-7E3A-1339D2BAE70B}"/>
              </a:ext>
            </a:extLst>
          </p:cNvPr>
          <p:cNvGrpSpPr/>
          <p:nvPr/>
        </p:nvGrpSpPr>
        <p:grpSpPr>
          <a:xfrm>
            <a:off x="619124" y="619125"/>
            <a:ext cx="10953752" cy="5619750"/>
            <a:chOff x="1346201" y="2501901"/>
            <a:chExt cx="9499601" cy="370657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7855B3CD-775B-7C57-D443-943F5F3B37AB}"/>
                </a:ext>
              </a:extLst>
            </p:cNvPr>
            <p:cNvSpPr/>
            <p:nvPr/>
          </p:nvSpPr>
          <p:spPr>
            <a:xfrm>
              <a:off x="1346201" y="2501901"/>
              <a:ext cx="9499601" cy="3706576"/>
            </a:xfrm>
            <a:prstGeom prst="roundRect">
              <a:avLst>
                <a:gd name="adj" fmla="val 12479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DBEDC4DA-7BCD-5D30-1522-AFC82C5E294D}"/>
                </a:ext>
              </a:extLst>
            </p:cNvPr>
            <p:cNvSpPr/>
            <p:nvPr/>
          </p:nvSpPr>
          <p:spPr>
            <a:xfrm>
              <a:off x="1490761" y="2596135"/>
              <a:ext cx="9210484" cy="3518108"/>
            </a:xfrm>
            <a:prstGeom prst="roundRect">
              <a:avLst>
                <a:gd name="adj" fmla="val 10138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9093534-7A7F-B967-07BA-9501B13DFFAF}"/>
              </a:ext>
            </a:extLst>
          </p:cNvPr>
          <p:cNvSpPr txBox="1"/>
          <p:nvPr/>
        </p:nvSpPr>
        <p:spPr>
          <a:xfrm>
            <a:off x="1508449" y="2268245"/>
            <a:ext cx="378045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err="1">
                <a:solidFill>
                  <a:srgbClr val="021547"/>
                </a:solidFill>
                <a:latin typeface="Causten Bold" panose="00000800000000000000" pitchFamily="50" charset="0"/>
              </a:rPr>
              <a:t>Temporais</a:t>
            </a:r>
            <a:endParaRPr lang="en-150" sz="4800" dirty="0">
              <a:solidFill>
                <a:srgbClr val="021547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C382481-62F3-1C93-DE61-F09E8A632ABF}"/>
              </a:ext>
            </a:extLst>
          </p:cNvPr>
          <p:cNvGrpSpPr/>
          <p:nvPr/>
        </p:nvGrpSpPr>
        <p:grpSpPr>
          <a:xfrm>
            <a:off x="5024905" y="2197943"/>
            <a:ext cx="45719" cy="3319828"/>
            <a:chOff x="1432874" y="1611749"/>
            <a:chExt cx="45719" cy="3319828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0EF903CB-EEDB-BEBB-A030-2135FF2D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455733" y="1611749"/>
              <a:ext cx="0" cy="326274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37">
              <a:extLst>
                <a:ext uri="{FF2B5EF4-FFF2-40B4-BE49-F238E27FC236}">
                  <a16:creationId xmlns:a16="http://schemas.microsoft.com/office/drawing/2014/main" id="{4CAD330A-B886-91CE-53C7-AC182D57ACC3}"/>
                </a:ext>
              </a:extLst>
            </p:cNvPr>
            <p:cNvSpPr/>
            <p:nvPr/>
          </p:nvSpPr>
          <p:spPr>
            <a:xfrm>
              <a:off x="1432874" y="4699334"/>
              <a:ext cx="45719" cy="232243"/>
            </a:xfrm>
            <a:prstGeom prst="roundRect">
              <a:avLst>
                <a:gd name="adj" fmla="val 50000"/>
              </a:avLst>
            </a:prstGeom>
            <a:solidFill>
              <a:srgbClr val="02458B"/>
            </a:solidFill>
            <a:ln>
              <a:noFill/>
            </a:ln>
            <a:effectLst>
              <a:outerShdw blurRad="114300" dist="38100" dir="8100000" algn="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CA44A6F0-42B4-DE48-D0BE-D7A2C359626B}"/>
              </a:ext>
            </a:extLst>
          </p:cNvPr>
          <p:cNvSpPr/>
          <p:nvPr/>
        </p:nvSpPr>
        <p:spPr>
          <a:xfrm>
            <a:off x="2315167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2</a:t>
            </a:r>
          </a:p>
        </p:txBody>
      </p:sp>
      <p:sp>
        <p:nvSpPr>
          <p:cNvPr id="57" name="Rectangle: Rounded Corners 42">
            <a:extLst>
              <a:ext uri="{FF2B5EF4-FFF2-40B4-BE49-F238E27FC236}">
                <a16:creationId xmlns:a16="http://schemas.microsoft.com/office/drawing/2014/main" id="{190D708D-3F9F-99ED-CEF7-7DC2CF5EDCFE}"/>
              </a:ext>
            </a:extLst>
          </p:cNvPr>
          <p:cNvSpPr/>
          <p:nvPr/>
        </p:nvSpPr>
        <p:spPr>
          <a:xfrm>
            <a:off x="1579003" y="4884937"/>
            <a:ext cx="632834" cy="632834"/>
          </a:xfrm>
          <a:prstGeom prst="roundRect">
            <a:avLst>
              <a:gd name="adj" fmla="val 27571"/>
            </a:avLst>
          </a:prstGeom>
          <a:gradFill>
            <a:gsLst>
              <a:gs pos="0">
                <a:srgbClr val="014287"/>
              </a:gs>
              <a:gs pos="97000">
                <a:srgbClr val="021547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usten Bold" panose="00000800000000000000" pitchFamily="50" charset="0"/>
              </a:rPr>
              <a:t>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F739C93-3968-4DD4-30AC-7EF3C8381D05}"/>
              </a:ext>
            </a:extLst>
          </p:cNvPr>
          <p:cNvSpPr/>
          <p:nvPr/>
        </p:nvSpPr>
        <p:spPr>
          <a:xfrm>
            <a:off x="2809569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3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966592-84C6-D536-1BEA-62FCAF19A264}"/>
              </a:ext>
            </a:extLst>
          </p:cNvPr>
          <p:cNvSpPr txBox="1"/>
          <p:nvPr/>
        </p:nvSpPr>
        <p:spPr>
          <a:xfrm>
            <a:off x="1579003" y="3025817"/>
            <a:ext cx="3709899" cy="85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021547"/>
                </a:solidFill>
                <a:latin typeface="Avenir Next LT Pro" panose="020B0504020202020204" pitchFamily="34" charset="0"/>
              </a:rPr>
              <a:t>Exprimem </a:t>
            </a:r>
            <a:r>
              <a:rPr lang="pt-BR" sz="2000" b="1" dirty="0">
                <a:solidFill>
                  <a:srgbClr val="021547"/>
                </a:solidFill>
                <a:latin typeface="Avenir Next LT Pro" panose="020B0504020202020204" pitchFamily="34" charset="0"/>
              </a:rPr>
              <a:t>circunstância de tempo. </a:t>
            </a:r>
            <a:endParaRPr lang="en-150" sz="2000" b="1" dirty="0">
              <a:solidFill>
                <a:srgbClr val="02154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4FB9997E-CC20-E4FA-CAEC-249ABC49A839}"/>
              </a:ext>
            </a:extLst>
          </p:cNvPr>
          <p:cNvSpPr/>
          <p:nvPr/>
        </p:nvSpPr>
        <p:spPr>
          <a:xfrm>
            <a:off x="3300022" y="5126699"/>
            <a:ext cx="391072" cy="391072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4</a:t>
            </a:r>
          </a:p>
        </p:txBody>
      </p:sp>
      <p:sp>
        <p:nvSpPr>
          <p:cNvPr id="10" name="Rectangle: Rounded Corners 44">
            <a:extLst>
              <a:ext uri="{FF2B5EF4-FFF2-40B4-BE49-F238E27FC236}">
                <a16:creationId xmlns:a16="http://schemas.microsoft.com/office/drawing/2014/main" id="{20A52ED0-A8A9-FBE4-7B5A-AD4E6577ADFD}"/>
              </a:ext>
            </a:extLst>
          </p:cNvPr>
          <p:cNvSpPr/>
          <p:nvPr/>
        </p:nvSpPr>
        <p:spPr>
          <a:xfrm>
            <a:off x="3794425" y="5130648"/>
            <a:ext cx="387123" cy="387123"/>
          </a:xfrm>
          <a:prstGeom prst="roundRect">
            <a:avLst>
              <a:gd name="adj" fmla="val 27571"/>
            </a:avLst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usten Bold" panose="00000800000000000000" pitchFamily="50" charset="0"/>
              </a:rPr>
              <a:t>5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6192818-0EE2-4521-87C3-8E19C44F2328}"/>
              </a:ext>
            </a:extLst>
          </p:cNvPr>
          <p:cNvGrpSpPr/>
          <p:nvPr/>
        </p:nvGrpSpPr>
        <p:grpSpPr>
          <a:xfrm>
            <a:off x="1071605" y="1690014"/>
            <a:ext cx="2487124" cy="474740"/>
            <a:chOff x="976189" y="1063158"/>
            <a:chExt cx="1938646" cy="37004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E03002-C193-6344-1857-406A1F339C39}"/>
                </a:ext>
              </a:extLst>
            </p:cNvPr>
            <p:cNvCxnSpPr>
              <a:cxnSpLocks/>
            </p:cNvCxnSpPr>
            <p:nvPr/>
          </p:nvCxnSpPr>
          <p:spPr>
            <a:xfrm>
              <a:off x="976189" y="1248181"/>
              <a:ext cx="542062" cy="0"/>
            </a:xfrm>
            <a:prstGeom prst="line">
              <a:avLst/>
            </a:prstGeom>
            <a:ln w="635" cap="rnd">
              <a:solidFill>
                <a:srgbClr val="021F6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AD3EF1DE-A7DD-3C58-50C8-4B93AC978269}"/>
                </a:ext>
              </a:extLst>
            </p:cNvPr>
            <p:cNvSpPr/>
            <p:nvPr/>
          </p:nvSpPr>
          <p:spPr>
            <a:xfrm>
              <a:off x="1345610" y="1063158"/>
              <a:ext cx="1569225" cy="370047"/>
            </a:xfrm>
            <a:prstGeom prst="roundRect">
              <a:avLst>
                <a:gd name="adj" fmla="val 50000"/>
              </a:avLst>
            </a:prstGeom>
            <a:solidFill>
              <a:srgbClr val="021F68"/>
            </a:solidFill>
            <a:ln>
              <a:noFill/>
            </a:ln>
            <a:effectLst>
              <a:outerShdw blurRad="762000" dist="228600" dir="2700000" sx="95000" sy="95000" algn="tl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1600" b="1" dirty="0" err="1">
                  <a:solidFill>
                    <a:schemeClr val="bg1"/>
                  </a:solidFill>
                  <a:latin typeface="Causten Light" panose="00000400000000000000" pitchFamily="50" charset="0"/>
                </a:rPr>
                <a:t>Adverbiais</a:t>
              </a:r>
              <a:endParaRPr lang="en-ID" sz="1600" b="1" dirty="0">
                <a:solidFill>
                  <a:schemeClr val="bg1"/>
                </a:solidFill>
                <a:latin typeface="Causten Light" panose="00000400000000000000" pitchFamily="50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445F7FF-5018-8F3B-DBC4-E51715B0A2BC}"/>
                </a:ext>
              </a:extLst>
            </p:cNvPr>
            <p:cNvSpPr/>
            <p:nvPr/>
          </p:nvSpPr>
          <p:spPr>
            <a:xfrm>
              <a:off x="1270446" y="1205656"/>
              <a:ext cx="85049" cy="85049"/>
            </a:xfrm>
            <a:prstGeom prst="ellipse">
              <a:avLst/>
            </a:prstGeom>
            <a:solidFill>
              <a:srgbClr val="012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rgbClr val="012B65"/>
                </a:solidFill>
                <a:latin typeface="Avenir Next LT Pro" panose="020B0504020202020204" pitchFamily="34" charset="0"/>
              </a:endParaRPr>
            </a:p>
          </p:txBody>
        </p:sp>
      </p:grpSp>
      <p:pic>
        <p:nvPicPr>
          <p:cNvPr id="23" name="Imagem 22" descr="ARMANDINHO 01 - Redes - Moderna.com.br">
            <a:extLst>
              <a:ext uri="{FF2B5EF4-FFF2-40B4-BE49-F238E27FC236}">
                <a16:creationId xmlns:a16="http://schemas.microsoft.com/office/drawing/2014/main" id="{E53FFDD9-BA58-1A08-DCB0-0E79F7F96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24" y="2197943"/>
            <a:ext cx="6208608" cy="206925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: Rounded Corners 72">
            <a:extLst>
              <a:ext uri="{FF2B5EF4-FFF2-40B4-BE49-F238E27FC236}">
                <a16:creationId xmlns:a16="http://schemas.microsoft.com/office/drawing/2014/main" id="{C8900804-D6D0-8F15-2F41-121C32100578}"/>
              </a:ext>
            </a:extLst>
          </p:cNvPr>
          <p:cNvSpPr/>
          <p:nvPr/>
        </p:nvSpPr>
        <p:spPr>
          <a:xfrm>
            <a:off x="6531356" y="7759853"/>
            <a:ext cx="3366243" cy="2474509"/>
          </a:xfrm>
          <a:prstGeom prst="roundRect">
            <a:avLst>
              <a:gd name="adj" fmla="val 6178"/>
            </a:avLst>
          </a:prstGeom>
          <a:solidFill>
            <a:schemeClr val="bg1"/>
          </a:solidFill>
          <a:ln>
            <a:solidFill>
              <a:srgbClr val="004AAD"/>
            </a:solidFill>
          </a:ln>
          <a:effectLst>
            <a:outerShdw blurRad="152400" dist="381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numCol="2" spcCol="180000" rtlCol="0" anchor="ctr"/>
          <a:lstStyle/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Quando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Enquanto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Desde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Assim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Logo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Antes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Depois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Sempre que</a:t>
            </a:r>
          </a:p>
          <a:p>
            <a:pPr>
              <a:lnSpc>
                <a:spcPct val="130000"/>
              </a:lnSpc>
            </a:pPr>
            <a:r>
              <a:rPr lang="pt-BR" sz="1600" b="1" dirty="0">
                <a:solidFill>
                  <a:srgbClr val="004AAD"/>
                </a:solidFill>
                <a:latin typeface="Avenir Next LT Pro" panose="020B0504020202020204" pitchFamily="34" charset="0"/>
              </a:rPr>
              <a:t>Cada vez que</a:t>
            </a:r>
            <a:endParaRPr lang="pt-BR" sz="1600" dirty="0">
              <a:solidFill>
                <a:srgbClr val="004AA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27209F2B-4883-3426-4355-4F56D2EA3D02}"/>
              </a:ext>
            </a:extLst>
          </p:cNvPr>
          <p:cNvGrpSpPr/>
          <p:nvPr/>
        </p:nvGrpSpPr>
        <p:grpSpPr>
          <a:xfrm rot="21429468">
            <a:off x="6479285" y="7115394"/>
            <a:ext cx="3391495" cy="1165839"/>
            <a:chOff x="4021837" y="4898459"/>
            <a:chExt cx="3995924" cy="802113"/>
          </a:xfrm>
          <a:solidFill>
            <a:srgbClr val="004AAD"/>
          </a:solidFill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132E1E0F-7499-0CCA-136C-D3172E6A3258}"/>
                </a:ext>
              </a:extLst>
            </p:cNvPr>
            <p:cNvSpPr/>
            <p:nvPr/>
          </p:nvSpPr>
          <p:spPr>
            <a:xfrm>
              <a:off x="4021837" y="4898459"/>
              <a:ext cx="3995924" cy="802113"/>
            </a:xfrm>
            <a:prstGeom prst="roundRect">
              <a:avLst>
                <a:gd name="adj" fmla="val 15084"/>
              </a:avLst>
            </a:prstGeom>
            <a:grpFill/>
            <a:ln>
              <a:noFill/>
            </a:ln>
            <a:effectLst>
              <a:outerShdw blurRad="50800" dist="50800" dir="4800000" sx="101000" sy="101000" algn="tl" rotWithShape="0">
                <a:srgbClr val="004AAD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171F23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87A7FB2E-5A01-4BCB-116A-E709203C01A1}"/>
                </a:ext>
              </a:extLst>
            </p:cNvPr>
            <p:cNvSpPr/>
            <p:nvPr/>
          </p:nvSpPr>
          <p:spPr>
            <a:xfrm>
              <a:off x="4159897" y="4982274"/>
              <a:ext cx="3719805" cy="634483"/>
            </a:xfrm>
            <a:prstGeom prst="roundRect">
              <a:avLst>
                <a:gd name="adj" fmla="val 6458"/>
              </a:avLst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pt-BR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As principais conjunções temporais são</a:t>
              </a:r>
              <a:endParaRPr lang="pt-BR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32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8246768-e5c9-4d57-8558-0c0bff1f8ac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martdeck Multicolor 0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6CFC"/>
      </a:accent1>
      <a:accent2>
        <a:srgbClr val="F7627B"/>
      </a:accent2>
      <a:accent3>
        <a:srgbClr val="1EDFCB"/>
      </a:accent3>
      <a:accent4>
        <a:srgbClr val="FA8E65"/>
      </a:accent4>
      <a:accent5>
        <a:srgbClr val="117DFF"/>
      </a:accent5>
      <a:accent6>
        <a:srgbClr val="69E200"/>
      </a:accent6>
      <a:hlink>
        <a:srgbClr val="0563C1"/>
      </a:hlink>
      <a:folHlink>
        <a:srgbClr val="954F72"/>
      </a:folHlink>
    </a:clrScheme>
    <a:fontScheme name="Custom 19">
      <a:majorFont>
        <a:latin typeface="Gilroy ExtraBold"/>
        <a:ea typeface=""/>
        <a:cs typeface=""/>
      </a:majorFont>
      <a:minorFont>
        <a:latin typeface="Gilro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1392</Words>
  <Application>Microsoft Office PowerPoint</Application>
  <PresentationFormat>Widescreen</PresentationFormat>
  <Paragraphs>438</Paragraphs>
  <Slides>30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30</vt:i4>
      </vt:variant>
    </vt:vector>
  </HeadingPairs>
  <TitlesOfParts>
    <vt:vector size="39" baseType="lpstr">
      <vt:lpstr>Avenir Next LT Pro</vt:lpstr>
      <vt:lpstr>Heebo</vt:lpstr>
      <vt:lpstr>Causten Light</vt:lpstr>
      <vt:lpstr>Zen Antique</vt:lpstr>
      <vt:lpstr>Arial</vt:lpstr>
      <vt:lpstr>Calibri</vt:lpstr>
      <vt:lpstr>Causten Bold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Giovanna Harzer</dc:creator>
  <cp:lastModifiedBy>Marcel Lucio Matias Ribeiro</cp:lastModifiedBy>
  <cp:revision>46</cp:revision>
  <dcterms:created xsi:type="dcterms:W3CDTF">2022-08-16T09:34:57Z</dcterms:created>
  <dcterms:modified xsi:type="dcterms:W3CDTF">2025-02-03T09:56:18Z</dcterms:modified>
</cp:coreProperties>
</file>