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E356F-F6ED-4297-BD8A-076094FDD84E}" type="datetimeFigureOut">
              <a:rPr lang="pt-BR" smtClean="0"/>
              <a:t>29/10/2012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4D572-936A-4F48-97EA-120F3C4F1B6A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a.fe.usp.br/paginas/Informativos/ArquivosPDF/RedacaoEnem_201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Produção textual - Enem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 Matias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Concepção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 redação deve ser um texto dissertativo-argumentativo de no máximo </a:t>
            </a:r>
            <a:r>
              <a:rPr lang="pt-BR" b="1" dirty="0"/>
              <a:t>30 linhas</a:t>
            </a:r>
            <a:r>
              <a:rPr lang="pt-BR" dirty="0"/>
              <a:t>, desenvolvido a partir de uma situação-problema e de subsídios oferecidos sob a forma de textos motivadores. O participante deve desenvolver uma reflexão escrita sobre um tema de ordem política, social ou cultural.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Critérios de avaliação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 smtClean="0"/>
              <a:t>Competência 1: Demonstrar domínio da norma padrão da língua escrita. </a:t>
            </a:r>
          </a:p>
          <a:p>
            <a:pPr algn="just"/>
            <a:r>
              <a:rPr lang="pt-BR" dirty="0" smtClean="0"/>
              <a:t>Competência 2: Compreender a proposta de redação e aplicar conceitos das várias áreas de conhecimento, para desenvolver o tema dentro dos limites estruturais do texto dissertativo-argumentativo. </a:t>
            </a:r>
          </a:p>
          <a:p>
            <a:pPr algn="just"/>
            <a:r>
              <a:rPr lang="pt-BR" dirty="0" smtClean="0"/>
              <a:t>Competência 3: Selecionar, relacionar, organizar e interpretar informações, fatos, opiniões e argumentos em defesa de um ponto de vista. </a:t>
            </a:r>
          </a:p>
          <a:p>
            <a:pPr algn="just"/>
            <a:r>
              <a:rPr lang="pt-BR" dirty="0" smtClean="0"/>
              <a:t>Competência 4: Demonstrar conhecimento dos mecanismos </a:t>
            </a:r>
            <a:r>
              <a:rPr lang="pt-BR" dirty="0" err="1" smtClean="0"/>
              <a:t>linguísticos</a:t>
            </a:r>
            <a:r>
              <a:rPr lang="pt-BR" dirty="0" smtClean="0"/>
              <a:t> necessários para a construção da argumentação. </a:t>
            </a:r>
          </a:p>
          <a:p>
            <a:pPr algn="just"/>
            <a:r>
              <a:rPr lang="pt-BR" dirty="0" smtClean="0"/>
              <a:t>Competência 5: Elaborar proposta de intervenção para o problema abordado, respeitando os direitos humanos.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O que dá nota zero na </a:t>
            </a:r>
            <a:r>
              <a:rPr lang="pt-BR" b="1" dirty="0" smtClean="0"/>
              <a:t>Redação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Fuga </a:t>
            </a:r>
            <a:r>
              <a:rPr lang="pt-BR" dirty="0"/>
              <a:t>ao tema - Não atender a proposta solicitada ou desenvolver outra estrutura textual que não seja a do tipo dissertativo-argumentativo;</a:t>
            </a:r>
          </a:p>
          <a:p>
            <a:pPr algn="just"/>
            <a:r>
              <a:rPr lang="pt-BR" dirty="0" smtClean="0"/>
              <a:t>Folha </a:t>
            </a:r>
            <a:r>
              <a:rPr lang="pt-BR" dirty="0"/>
              <a:t>em branco - Entregar a Folha de Redação sem texto escrito;</a:t>
            </a:r>
          </a:p>
          <a:p>
            <a:pPr algn="just"/>
            <a:r>
              <a:rPr lang="pt-BR" dirty="0" smtClean="0"/>
              <a:t>Texto </a:t>
            </a:r>
            <a:r>
              <a:rPr lang="pt-BR" dirty="0"/>
              <a:t>insuficiente - Escrever apenas (até) sete linhas;</a:t>
            </a:r>
          </a:p>
          <a:p>
            <a:pPr algn="just"/>
            <a:r>
              <a:rPr lang="pt-BR" dirty="0" smtClean="0"/>
              <a:t>Cópia </a:t>
            </a:r>
            <a:r>
              <a:rPr lang="pt-BR" dirty="0"/>
              <a:t>dos textos motivadores – Não desenvolver argumentos próprios;</a:t>
            </a:r>
          </a:p>
          <a:p>
            <a:pPr algn="just"/>
            <a:r>
              <a:rPr lang="pt-BR" dirty="0" smtClean="0"/>
              <a:t>Impropérios</a:t>
            </a:r>
            <a:r>
              <a:rPr lang="pt-BR" dirty="0"/>
              <a:t>, desenhos;</a:t>
            </a:r>
          </a:p>
          <a:p>
            <a:pPr algn="just"/>
            <a:r>
              <a:rPr lang="pt-BR" dirty="0" smtClean="0"/>
              <a:t>Desrespeito </a:t>
            </a:r>
            <a:r>
              <a:rPr lang="pt-BR" dirty="0"/>
              <a:t>aos direitos humanos.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Primeira dica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 </a:t>
            </a:r>
            <a:r>
              <a:rPr lang="pt-BR" dirty="0"/>
              <a:t>texto dissertativo-argumentativo é um texto opinativo que se organiza na defesa de um ponto de vista sobre determinado assunto. Nele, a opinião do autor é fundamentada com explicações e argumentos. O texto é dissertativo porque disserta sobre um assunto, descreve-o, explica-o; e é argumentativo porque defende uma opinião e tenta convencer e cativar o leitor com argumentos.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Segunda d</a:t>
            </a:r>
            <a:r>
              <a:rPr lang="pt-BR" b="1" dirty="0" smtClean="0"/>
              <a:t>ica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Para efeito de correção e de contagem do mínimo de linhas,  a cópia parcial dos textos motivadores ou de questões objetivas do caderno de prova acarretará a desconsideração do número de linhas copiadas.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Terceira e quarta dicas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Procure escrever sua redação com letra legível, para evitar dúvidas no momento da avaliação. </a:t>
            </a:r>
          </a:p>
          <a:p>
            <a:pPr algn="just">
              <a:buNone/>
            </a:pPr>
            <a:endParaRPr lang="pt-BR" dirty="0"/>
          </a:p>
          <a:p>
            <a:pPr algn="just"/>
            <a:r>
              <a:rPr lang="pt-BR" dirty="0" smtClean="0"/>
              <a:t>O título é um elemento opcional na produção da sua redação.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Fonte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	Redação no Enem 2012 - </a:t>
            </a:r>
            <a:r>
              <a:rPr lang="pt-BR" dirty="0" smtClean="0"/>
              <a:t>Guia do Participante</a:t>
            </a:r>
            <a:r>
              <a:rPr lang="pt-BR" dirty="0" smtClean="0"/>
              <a:t>. </a:t>
            </a:r>
          </a:p>
          <a:p>
            <a:pPr algn="just">
              <a:buNone/>
            </a:pPr>
            <a:endParaRPr lang="pt-BR" dirty="0"/>
          </a:p>
          <a:p>
            <a:pPr algn="just">
              <a:buNone/>
            </a:pPr>
            <a:r>
              <a:rPr lang="pt-BR" dirty="0" smtClean="0"/>
              <a:t>	Disponível em:</a:t>
            </a:r>
          </a:p>
          <a:p>
            <a:pPr algn="just">
              <a:buNone/>
            </a:pPr>
            <a:r>
              <a:rPr lang="pt-BR" u="sng" dirty="0" smtClean="0">
                <a:hlinkClick r:id="rId2"/>
              </a:rPr>
              <a:t> h</a:t>
            </a:r>
            <a:r>
              <a:rPr lang="pt-BR" dirty="0" smtClean="0">
                <a:hlinkClick r:id="rId2"/>
              </a:rPr>
              <a:t>ttp://www.ea.fe.usp.br/paginas/Informativos/ArquivosPDF/RedacaoEnem_2012.pdf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316</Words>
  <Application>Microsoft Office PowerPoint</Application>
  <PresentationFormat>Apresentação na tela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Produção textual - Enem</vt:lpstr>
      <vt:lpstr>Concepção</vt:lpstr>
      <vt:lpstr>Critérios de avaliação</vt:lpstr>
      <vt:lpstr>O que dá nota zero na Redação</vt:lpstr>
      <vt:lpstr>Primeira dica</vt:lpstr>
      <vt:lpstr>Segunda dica</vt:lpstr>
      <vt:lpstr>Terceira e quarta dicas</vt:lpstr>
      <vt:lpstr>Fonte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Produção textual - Enem</dc:title>
  <dc:creator>Marcel</dc:creator>
  <cp:lastModifiedBy>Marcel</cp:lastModifiedBy>
  <cp:revision>2</cp:revision>
  <dcterms:created xsi:type="dcterms:W3CDTF">2012-10-29T18:50:39Z</dcterms:created>
  <dcterms:modified xsi:type="dcterms:W3CDTF">2012-10-29T19:20:47Z</dcterms:modified>
</cp:coreProperties>
</file>