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Os defeitos de um texto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 Matias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893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Ambiguidade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dirty="0" smtClean="0"/>
              <a:t>João ficou com Mariana em sua casa.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Alice saiu com sua irmã.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Matou o tigre o caçador.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308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Obscuridade / falta de clareza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dirty="0" smtClean="0"/>
              <a:t>Encontrar a mesma ideia vertida em expressões antigas mais claras, expressiva e elegantemente tem-me acontecido inúmeras vezes na minha prática longa, aturada e contínua do escrever depois de considerar necessária a e insuprível uma locução nova por muito tempo.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158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Pleonasmo / redundância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dirty="0" smtClean="0"/>
              <a:t>A brisa matinal da manhã enchia-o de alegria.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Ele teve uma hemorragia de sangue.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Eu vou adiar a prova para depois.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Quer saber minha opinião pessoal?</a:t>
            </a:r>
          </a:p>
        </p:txBody>
      </p:sp>
    </p:spTree>
    <p:extLst>
      <p:ext uri="{BB962C8B-B14F-4D97-AF65-F5344CB8AC3E}">
        <p14:creationId xmlns:p14="http://schemas.microsoft.com/office/powerpoint/2010/main" val="287872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Cacofonia / cacófato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dirty="0" smtClean="0"/>
              <a:t>Nunca gaste dinheiro com bobagem.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Estas ideias, como as concebo, são irrealizáveis.</a:t>
            </a:r>
          </a:p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dirty="0"/>
              <a:t>Dei um beijo na boca </a:t>
            </a:r>
            <a:r>
              <a:rPr lang="pt-BR" dirty="0" smtClean="0"/>
              <a:t>dela.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757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dirty="0" smtClean="0"/>
              <a:t>A decisão da eleição não causou comoção na população.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O aluno repetente mente alegremente.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140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prolixidade</a:t>
            </a:r>
            <a:endParaRPr lang="pt-BR" dirty="0"/>
          </a:p>
        </p:txBody>
      </p:sp>
      <p:pic>
        <p:nvPicPr>
          <p:cNvPr id="1026" name="Picture 2" descr="Resultado de imagem para tirinha prolix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206" y="2924175"/>
            <a:ext cx="6858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512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NICOLA, José e TERRA, Ernani. </a:t>
            </a:r>
            <a:r>
              <a:rPr lang="pt-BR" i="1" dirty="0" smtClean="0"/>
              <a:t>Curso prático de língua, literatura e redação</a:t>
            </a:r>
            <a:r>
              <a:rPr lang="pt-BR" dirty="0" smtClean="0"/>
              <a:t>. 5. ed., São Paulo: Scipione, 1997.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81487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m Tiras">
  <a:themeElements>
    <a:clrScheme name="Banded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0"/>
      </a:accent6>
      <a:hlink>
        <a:srgbClr val="FF9933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TM03090430[[fn=Em Tiras]]</Template>
  <TotalTime>178</TotalTime>
  <Words>183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Corbel</vt:lpstr>
      <vt:lpstr>Wingdings</vt:lpstr>
      <vt:lpstr>Em Tiras</vt:lpstr>
      <vt:lpstr>Os defeitos de um texto</vt:lpstr>
      <vt:lpstr>Ambiguidade</vt:lpstr>
      <vt:lpstr>Obscuridade / falta de clareza</vt:lpstr>
      <vt:lpstr>Pleonasmo / redundância</vt:lpstr>
      <vt:lpstr>Cacofonia / cacófato</vt:lpstr>
      <vt:lpstr>eco</vt:lpstr>
      <vt:lpstr>prolixidade</vt:lpstr>
      <vt:lpstr>referência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defeitos de um texto</dc:title>
  <dc:creator>Marcel Lucio Matias Ribeiro</dc:creator>
  <cp:lastModifiedBy>Marcel Lucio Matias Ribeiro</cp:lastModifiedBy>
  <cp:revision>5</cp:revision>
  <dcterms:created xsi:type="dcterms:W3CDTF">2018-01-25T14:12:30Z</dcterms:created>
  <dcterms:modified xsi:type="dcterms:W3CDTF">2018-01-25T17:11:02Z</dcterms:modified>
</cp:coreProperties>
</file>