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0" r:id="rId3"/>
    <p:sldId id="369" r:id="rId4"/>
    <p:sldId id="371" r:id="rId5"/>
    <p:sldId id="373" r:id="rId6"/>
    <p:sldId id="375" r:id="rId7"/>
    <p:sldId id="377" r:id="rId8"/>
    <p:sldId id="379" r:id="rId9"/>
    <p:sldId id="380" r:id="rId10"/>
    <p:sldId id="382" r:id="rId11"/>
    <p:sldId id="383" r:id="rId12"/>
    <p:sldId id="386" r:id="rId13"/>
    <p:sldId id="384" r:id="rId14"/>
    <p:sldId id="385" r:id="rId15"/>
    <p:sldId id="38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9229-7783-4B79-B16B-615302BD4C8C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4C85-4052-4457-90C5-A53ADD87D2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08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64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35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1363B1-88D3-4EDF-832C-EE5EE06213FE}" type="slidenum">
              <a:rPr lang="pt-BR" smtClean="0"/>
              <a:pPr eaLnBrk="1" hangingPunct="1"/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4000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1310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58A28A-DBA9-4480-85CB-00E2A6C84D24}" type="slidenum">
              <a:rPr lang="pt-BR" smtClean="0"/>
              <a:pPr eaLnBrk="1" hangingPunct="1"/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1105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58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1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82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3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90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22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55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17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78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18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11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4425-933A-4526-A3C0-0173532EF0F2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37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5033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dirty="0" smtClean="0">
                <a:latin typeface="Calibri" pitchFamily="34" charset="0"/>
                <a:cs typeface="Calibri" pitchFamily="34" charset="0"/>
              </a:rPr>
              <a:t>Sistemas de localização geográfica e representação cartográfica</a:t>
            </a:r>
            <a:endParaRPr lang="pt-B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7744" y="4429561"/>
            <a:ext cx="6876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Professor: Marcos Antônio Alves de Araújo</a:t>
            </a:r>
          </a:p>
          <a:p>
            <a:pPr algn="r">
              <a:defRPr/>
            </a:pP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4572000" cy="27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7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21731"/>
            <a:ext cx="5288829" cy="563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67744" y="116632"/>
            <a:ext cx="4680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Longitude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23226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enciaesaude.com.br/convencoes/fusohorari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27"/>
            <a:ext cx="9144000" cy="59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mapamu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9023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88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uiageo-mapas.com/imagens/fus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3" y="1484784"/>
            <a:ext cx="9150193" cy="48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Fusos Horários Internacionais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0170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1.bp.blogspot.com/_ZJlS_9ohgCE/SXX-yttDpiI/AAAAAAAAAXY/zhSuzVt2MH4/s400/Fod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" y="22042"/>
            <a:ext cx="6863342" cy="68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 rot="16200000">
            <a:off x="5119318" y="260816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 </a:t>
            </a:r>
            <a:r>
              <a:rPr lang="pt-BR" sz="3200" b="1" dirty="0" err="1" smtClean="0"/>
              <a:t>Antimeridiano</a:t>
            </a:r>
            <a:r>
              <a:rPr lang="pt-BR" sz="3200" b="1" dirty="0" smtClean="0"/>
              <a:t>: Linha Internacional de Mudança de Data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8322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com os fusos horários brasilei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9" y="27848"/>
            <a:ext cx="7632545" cy="68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9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116632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INDICADORES DE DIREÇÃO</a:t>
            </a:r>
            <a:endParaRPr lang="pt-BR" sz="5000" b="1" dirty="0"/>
          </a:p>
        </p:txBody>
      </p:sp>
      <p:sp>
        <p:nvSpPr>
          <p:cNvPr id="3" name="Retângulo 2"/>
          <p:cNvSpPr/>
          <p:nvPr/>
        </p:nvSpPr>
        <p:spPr>
          <a:xfrm>
            <a:off x="-36512" y="1682799"/>
            <a:ext cx="4139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dirty="0" smtClean="0">
                <a:latin typeface="Calibri" pitchFamily="34" charset="0"/>
              </a:rPr>
              <a:t>Toda mapa deve conter uma adequada orientação do espaço nele representado, no mínimo com a indicação do norte.</a:t>
            </a:r>
            <a:endParaRPr lang="pt-BR" sz="3800" dirty="0"/>
          </a:p>
        </p:txBody>
      </p:sp>
      <p:sp>
        <p:nvSpPr>
          <p:cNvPr id="5" name="Retângulo 4"/>
          <p:cNvSpPr/>
          <p:nvPr/>
        </p:nvSpPr>
        <p:spPr>
          <a:xfrm>
            <a:off x="4499992" y="1700808"/>
            <a:ext cx="4139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 smtClean="0">
                <a:latin typeface="Calibri" pitchFamily="34" charset="0"/>
              </a:rPr>
              <a:t>Pontos cardeais, colaterais e </a:t>
            </a:r>
            <a:r>
              <a:rPr lang="pt-BR" sz="2500" b="1" dirty="0" err="1" smtClean="0">
                <a:latin typeface="Calibri" pitchFamily="34" charset="0"/>
              </a:rPr>
              <a:t>subcolaterais</a:t>
            </a:r>
            <a:endParaRPr lang="pt-BR" sz="2500" b="1" dirty="0"/>
          </a:p>
        </p:txBody>
      </p:sp>
      <p:pic>
        <p:nvPicPr>
          <p:cNvPr id="2052" name="Picture 4" descr="http://4.bp.blogspot.com/_H5Vw5J5V0Bs/SJuOopDI5qI/AAAAAAAAAe0/uBzKatdd6e0/s400/rosav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49" y="2531981"/>
            <a:ext cx="5184251" cy="320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arcos\Desktop\sid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597872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79512" y="404664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/>
              <a:t>P</a:t>
            </a:r>
            <a:r>
              <a:rPr lang="pt-BR" sz="3000" b="1" dirty="0" smtClean="0"/>
              <a:t>rojeção </a:t>
            </a:r>
            <a:r>
              <a:rPr lang="pt-BR" sz="3000" b="1" dirty="0" smtClean="0"/>
              <a:t>de </a:t>
            </a:r>
            <a:r>
              <a:rPr lang="pt-BR" sz="3000" b="1" dirty="0" err="1" smtClean="0"/>
              <a:t>Gall</a:t>
            </a:r>
            <a:r>
              <a:rPr lang="pt-BR" sz="3000" b="1" dirty="0" smtClean="0"/>
              <a:t> e </a:t>
            </a:r>
            <a:r>
              <a:rPr lang="pt-BR" sz="3000" b="1" dirty="0" err="1" smtClean="0"/>
              <a:t>Peters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1143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329647" cy="564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0" y="123890"/>
            <a:ext cx="85689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 smtClean="0"/>
              <a:t>COORDENADAS </a:t>
            </a:r>
            <a:r>
              <a:rPr lang="pt-BR" sz="4500" b="1" dirty="0" smtClean="0"/>
              <a:t>GEOGRÁFICAS</a:t>
            </a:r>
            <a:endParaRPr lang="pt-BR" sz="4500" b="1" dirty="0" smtClean="0"/>
          </a:p>
        </p:txBody>
      </p:sp>
    </p:spTree>
    <p:extLst>
      <p:ext uri="{BB962C8B-B14F-4D97-AF65-F5344CB8AC3E}">
        <p14:creationId xmlns:p14="http://schemas.microsoft.com/office/powerpoint/2010/main" val="40178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71" y="1031306"/>
            <a:ext cx="6326297" cy="585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11760" y="44624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Paralelos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23148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ast_paral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" y="20670"/>
            <a:ext cx="7287478" cy="68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 rot="16200000">
            <a:off x="4884105" y="2654504"/>
            <a:ext cx="6837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PARALELOS IMPORTANTES DA TERRA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5937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23728" y="118954"/>
            <a:ext cx="4680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Meridianos</a:t>
            </a:r>
            <a:endParaRPr lang="pt-BR" sz="50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084168" cy="54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1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262970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HEMISFÉRIOS DA TERRA</a:t>
            </a:r>
            <a:endParaRPr lang="pt-BR" sz="5000" b="1" dirty="0"/>
          </a:p>
        </p:txBody>
      </p:sp>
    </p:spTree>
    <p:extLst>
      <p:ext uri="{BB962C8B-B14F-4D97-AF65-F5344CB8AC3E}">
        <p14:creationId xmlns:p14="http://schemas.microsoft.com/office/powerpoint/2010/main" val="20657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95736" y="44624"/>
            <a:ext cx="4680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Latitude</a:t>
            </a:r>
            <a:endParaRPr lang="pt-BR" sz="5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01311"/>
            <a:ext cx="5103869" cy="57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9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77</Words>
  <Application>Microsoft Office PowerPoint</Application>
  <PresentationFormat>Apresentação na tela (4:3)</PresentationFormat>
  <Paragraphs>19</Paragraphs>
  <Slides>15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Sistemas de localização geográfica e representação cartográfica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Cartografia,  entre a ciência e a arte</dc:title>
  <dc:creator>Marcos Antônio Alves de Araújo</dc:creator>
  <cp:lastModifiedBy>Marcos Antônio</cp:lastModifiedBy>
  <cp:revision>118</cp:revision>
  <dcterms:created xsi:type="dcterms:W3CDTF">2012-01-16T20:39:42Z</dcterms:created>
  <dcterms:modified xsi:type="dcterms:W3CDTF">2015-06-11T22:12:04Z</dcterms:modified>
</cp:coreProperties>
</file>