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2" r:id="rId2"/>
    <p:sldId id="347" r:id="rId3"/>
    <p:sldId id="349" r:id="rId4"/>
    <p:sldId id="345" r:id="rId5"/>
    <p:sldId id="346" r:id="rId6"/>
    <p:sldId id="269" r:id="rId7"/>
    <p:sldId id="343" r:id="rId8"/>
    <p:sldId id="270" r:id="rId9"/>
    <p:sldId id="275" r:id="rId10"/>
    <p:sldId id="277" r:id="rId11"/>
    <p:sldId id="33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EC5C-5B60-418F-B9A4-054A7AC2D5DD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6C6D-B436-493F-B096-F887397FF3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1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CC2E1-450D-4B87-A913-C09A1C04413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7857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11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3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4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6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0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2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8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7DE1-C8EC-4ED9-899B-5D76A2591F20}" type="datetimeFigureOut">
              <a:rPr lang="pt-BR" smtClean="0"/>
              <a:t>24/08/2015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ufrn@yahoo.com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3158130" cy="20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26" y="4293096"/>
            <a:ext cx="2847882" cy="20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8" y="4293096"/>
            <a:ext cx="3098672" cy="204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332656"/>
            <a:ext cx="687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Ministério da Educação</a:t>
            </a:r>
          </a:p>
          <a:p>
            <a:pPr algn="ctr"/>
            <a:r>
              <a:rPr lang="pt-BR" sz="2200" b="1" dirty="0" smtClean="0"/>
              <a:t>Instituto Federal de Educação, Ciência e Tecnologia do Rio Grande do Norte</a:t>
            </a:r>
          </a:p>
          <a:p>
            <a:pPr algn="ctr"/>
            <a:r>
              <a:rPr lang="pt-BR" sz="2200" b="1" dirty="0" smtClean="0"/>
              <a:t>Campus Natal/Cidade Alta</a:t>
            </a:r>
          </a:p>
        </p:txBody>
      </p:sp>
      <p:pic>
        <p:nvPicPr>
          <p:cNvPr id="2050" name="Imagem 1" descr="logo ifr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267744" cy="153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1844824"/>
            <a:ext cx="9108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Curso:</a:t>
            </a:r>
            <a:r>
              <a:rPr lang="pt-BR" sz="2000" dirty="0" smtClean="0"/>
              <a:t> Técnico Integrado em </a:t>
            </a:r>
            <a:r>
              <a:rPr lang="pt-BR" sz="2000" dirty="0" err="1" smtClean="0"/>
              <a:t>Mutimídia</a:t>
            </a:r>
            <a:endParaRPr lang="pt-BR" sz="2000" dirty="0" smtClean="0"/>
          </a:p>
          <a:p>
            <a:r>
              <a:rPr lang="pt-BR" sz="2000" b="1" dirty="0" smtClean="0"/>
              <a:t>Disciplina:</a:t>
            </a:r>
            <a:r>
              <a:rPr lang="pt-BR" sz="2000" dirty="0" smtClean="0"/>
              <a:t> Geografia I</a:t>
            </a:r>
          </a:p>
          <a:p>
            <a:r>
              <a:rPr lang="pt-BR" sz="2000" b="1" dirty="0" smtClean="0"/>
              <a:t>Período Letivo: </a:t>
            </a:r>
            <a:r>
              <a:rPr lang="pt-BR" sz="2000" dirty="0" smtClean="0"/>
              <a:t>2º período</a:t>
            </a:r>
          </a:p>
          <a:p>
            <a:r>
              <a:rPr lang="pt-BR" sz="2000" b="1" dirty="0" smtClean="0"/>
              <a:t>Carga Horária: </a:t>
            </a:r>
            <a:r>
              <a:rPr lang="pt-BR" sz="2000" dirty="0" smtClean="0"/>
              <a:t>60h</a:t>
            </a:r>
          </a:p>
          <a:p>
            <a:r>
              <a:rPr lang="pt-BR" sz="2000" b="1" dirty="0" smtClean="0"/>
              <a:t>Professor: </a:t>
            </a:r>
            <a:r>
              <a:rPr lang="pt-BR" sz="2000" dirty="0" smtClean="0"/>
              <a:t>Marcos Antônio Alves de Araújo</a:t>
            </a:r>
          </a:p>
          <a:p>
            <a:r>
              <a:rPr lang="pt-BR" sz="2000" b="1" dirty="0" smtClean="0"/>
              <a:t>E-mail: </a:t>
            </a:r>
            <a:r>
              <a:rPr lang="pt-BR" sz="2000" dirty="0" smtClean="0">
                <a:hlinkClick r:id="rId6"/>
              </a:rPr>
              <a:t>markufrn@yahoo.com.br</a:t>
            </a:r>
            <a:endParaRPr lang="pt-BR" sz="2000" dirty="0" smtClean="0"/>
          </a:p>
          <a:p>
            <a:r>
              <a:rPr lang="pt-BR" sz="2000" b="1" dirty="0" smtClean="0"/>
              <a:t>Conteúdo Programático: </a:t>
            </a:r>
            <a:r>
              <a:rPr lang="pt-BR" sz="2000" dirty="0" smtClean="0"/>
              <a:t>Escudos cristalinos, bacias sedimentares e dobramentos modernos.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8545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oenix.org.br/images/Bacia%20Potigu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" y="44624"/>
            <a:ext cx="5537388" cy="49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uLD-wt6mPwQ/SwX07uWxXiI/AAAAAAAAAXY/Z-xdPmlCDyw/s1600/Refinaria+Clara+Camar%C3%A3o+-+Guamar%C3%A9-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2412"/>
            <a:ext cx="3423320" cy="22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2.gstatic.com/images?q=tbn:ANd9GcRZbdvh5osa4jdg_bvXB2LEANR--kku9mndHTL8XBcFppRjLt5Y5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0885"/>
            <a:ext cx="3419872" cy="24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hQSERUUEhMWFBUWGBsVFxcYGRUVGBkYGBwZFxwVFxoaHCcfGBsjGhcYHy8gIygpLSwsGB4xNTAqNSYrLCkBCQoKDgwOGg8PGiwkHCUsLywsLCwsLCwsLCwsLCwsKSwsLCwsLCksLCwsLCwsLCwsLCwsLCwsLCwsLCksLCwsLP/AABEIALAA8AMBIgACEQEDEQH/xAAbAAACAgMBAAAAAAAAAAAAAAAEBgMFAQIHAP/EAEIQAAIBAwIDBQUFBgMIAwEAAAECEQADIQQSBTFBBhMiUWEycYGRoQcUQlKxFSMzYnLBstHhJENTgpLC8PEXNIPT/8QAGgEAAwEBAQEAAAAAAAAAAAAAAAECAwQFBv/EACsRAAICAQMDAwMEAwAAAAAAAAABAhEDEiExE0FRBGHwIpGxMqHB8RRCgf/aAAwDAQACEQMRAD8AlrZbreZqTu68LVfRbHhnl1TDrUg17Vp3VeFqlSHbJPv7Vr96NY7qvd3SpBbNhqjUw4kfKh+6r3dUaUPUwka0HnWh1A8qhCV7bS0oNTN94rQxXorNOgs1J9BWIFb7RXhaFA7MBRXjarbua8ENAWa9zWDZqQVmKQEPc17u/SiAKHv8RtI217qK35Sc/LpScq5GlfBrFbLcI61KhDeyQfdWTZpJphVGE1jDrRNviZoU2a02UOKY02i4tcUqm7bdqrmnt2+42hnLSSNxAUDkOWSTkzyrYClHtp3wuIZXu87D+IMANwafhFcueOmFo3xS1Splv2d7Rai5Je6Wj+RI5Y6U/aa2GtqTzKgn3xn61yHs5a1LH91dCefhB/7aeeGau8iAXSpfrtBUemJ5+6uXBrm2jfLpihlvWRHKhNoPShhxOec1vb1a9K6tLRhrTKqKyBUuyshK7rOIiisxUmys7KAI4rIFb7KztoA0ivRW+2vbaQzWKztFZ217bQOzwt1nuKxtrYCkFnvu1e+7VuAa2BNLcoh+7Vj7vRAuVsLgpWwpAvcV7uTRgYVtCwaVjUQPQoHuBD1K59DNJXbK2ljid1SWMFCYXPsjy99OXZ1R96ADM+V9ogxHTAEfKlzt5aY8VvlcRtG6JghF93lXi5cupu3tZ6mPHpWyDuGcf07D+JBIwGVgYHwzVsl9GiGBmuecJ0iq4Zn5HkSsZ95pv4Zw0M1tu+LjaDsVgPF4va2tJIHQiPFW+LPoSiY5MSk3IuTbrH3ejPu1aHTEdK9DUclAp0ZpT7fDaLIP5n/RP86d1BFJH2k2VZrLSSYYESSAPCVO3kpOc9Y9KyzSeho1xJagXspdAIHi55O0xPTpTg8Ui8F4Xba2zMDuAxzHURyroiaNQoAnA6kk/EnJrn9Js2a+oVpAgWthipW09R93XecRdjha1t+yVogvWwu1z65eTo0x8Av7IWvHgy+tF96ZEdTH0OalFyl1JcWPpx8FaeDDzNRtwfyNW+6vSDT6shdOJRtws1E2iIphNoGobml9atZvJDxIoDYIrHdVbtZ8x8q1+7A1p1DPQVfdVjZVp9wHnXm4UecijqIOmys21Fq74tozkEhRMDmfQVZtw9vL9KF4jwsXLTI4MEZyVOM8xnpTc7WwKO+4icK4jqXbL3HJIAEgAZiTygcqd/urISH5iubcF4aHcBnIB2nwseRznyP+ddD4XwsJJDsSRHid3Ec8AnHSvNxZJrIrZ25IR0bIn2VhlwfdU1xABJ5fKgH4hG4kAIFkHnJmI/0rsl6jGuWcywzfCJ+zukCalQCx9mdzFjPpPIelJnbhe84lqUZjs3jHuRYpv7H6jvNRJULDbcZwsf2Ipe7W6UfftU5ZRFwx4gp9gCIPPIryZyjJtriz0oqUVXcVtHw9WMEqATEDny6Y5evrTtwjs5ZKrvRWjzk+cH9KoODaa1uznbmQ05MADHMkiAPfTaupVBARgRzkoIwRGW5/5UdRN8E6XRdz61T6vjWzVqhZggQyNvhJnDbokQAfp61uvEQyyQfZ3EYce2EGV55zPpSNx3hWqv3ne2wKEnb4tpAGIIYDOK7MvqsUV+pHPjwzk90W9ztNsu6om7dO8HulIYqrASAoz19BNK1y+WVtzbixUbiSJCjaog4GOnrWbfZ91J7y3uwSDunMH15kj40Da44Le5GW4LZHiUEHMRMHByfSK4v8jqcHW8HTSY08H079wzsQFkW85kiI5jkQDn0iui2LSsoIM+6uW8K7S2WXud1wAnO5QIzugkORggH4V0ThWtUWl7pVFuPCFAAj3Cuj0zbbRhnSSTLD7mKx9wrVdf6VIusFdj1I5lpZi+RtMmJB6x0ND3eNWQYD7jPsopc/QVvfCFWBUZBBxzkRU+ntJaHdpCKuABOPjzNZNuzRJUDWOIXC6/uHVJOWgHkY8Iz8aOC1hbg3KJnJ/wALVH969KIt6mDSpEpQ9DUSuZ5z0/8APKt0ujrj60i9p+LXhqLiLdcICIAYqOXpBqpZNIlC2PlsseQY+4E1s28cwR8CKqvsnnbfYyZK5JmefU5ps4y3s+8e7LD6Vl1/Y06PuVK2yRMGg+0DdxpzehWZSAoM5nrgzVT2n02r3XBbvKLKg3VARnaAQu0sD4mmTHUUsahdV3JNzUNdt8tkMApEHxAgzzHn0qHnbdVsUsKW4Rd7cahsL3ac8KufqW/Siey/HL9zW2RdvMQW9kkKPlifdFLR5Z+v+pH6Ve9hh/t1mPzfhP67R/es3Js1UUjt4UEcqTOPX9qXXAZtlsEqo3Eht4wAOeOsHFOG+FnNKburXmBz/D/I2P3kwCZHw+PSpTrgbVnK9OHseI2LnTmhToI5yelWVjjmsZ1Wzp13NIG4NjHWYHJZ+HrVuOFIxQ2leQQJDXOUAsxUsfUnrFF6Ds8LoADv3jjbJds7rG8E+XiHwBNSlTsBZ1vBNSrBr+3buaYbMDxHEn80R0qqs98iou4bTMASDhiOkYJBq5t8MZSQ1k70ZgZZRBUqIMkkkE8+siqzUapmtqU8EkKrbZ5vdnkcew2egE9cZSTb22NFtyN/2boZEkklzz5+yKWO1WkJ12obasd8+T1EQD7ppw7BCHAmcyTy/Av/AL+NK/a68ovajvZZDdMBcMs3biyJ5x3fLAqoJVSFJ77gfDtECYgwWRBkAku0SfKJn4Vdaq9sA7qyDMQ2CQTyUyk9Dz9ffVJ2fRLbbluBlN2ywJ8MKrNu3j0x8+lX3Dr67RvZfECCCYwxIM5kMRHXAA99WyCFdQ6I02wCLaCPEMm6dwERyIj4mqfiHbUISDc2sDMHc/kSIIxjb1/U1ba8HumZIgWrW2QzA+O+0MPLIk59aSGt2blyZRLuTD72tbzgeL8JwOcinJJrcEXidp3vMBsXbE72BTBIUEYnmYB5eI1jjnAjYspdNtRvDEKIZhtuIm0kgj8YaffVdwHh923eud4DJW3JjG03rW5liRt55FXmr14vWe6uMVy5QmJ8Tg4BILKCpB6DbHux/TJJdzRbxbYXwXhquqqbauP3pyAJIu2x5dAacRw8qICgAcgAAPlS1wpu62j1uRB6NqLUZ91OzXx+b9a7sEnG6OTLFSqyrbTHyNRshFW+71BrR1kZiuhZfJh0vAM+mYA+BhjyqbU2m3tCnmcwTWbWmBtuWW6jCcd/cYeYkTBwRUXEFIe6d90bRZIAuEAG5cZWxyiAIHTNcfWd2dfSVUbaJCXUxHtdP5WFaBPn/oK20Gk26hhvchSRBMjxWw8xHtSTn1qPiN02GQLeuGZP7y5bBIHMEbQWjEbeUmZkULK7E8exsF/8xSD2k/8As3Pf/anfR8StvqVs4berMCrq3sRKmCYMMD86P1HZjT3Wm4hJ5e22B5fMmnkyp7BCDW7K/wCy++q2nBI3M2BIkgcyPMCRPvFMnG74XZ/UvWPxD1FB6DgFmyQbYZdu6PGfxRP+EVtxPg1rUQbhYER7LAGAZjlymsFJGrQva/tSjXr6MWKWbJZio3Ya6AOZjcefOIzS7f41p9RbuWtNMYjfjd4UJCkzuP7t25HEedMPaDsfZt2dXcRnDX7YtsGddiiV9nA25AJExz86QbHZK6gAtXtOYbdBvWVbCgCRJgTu6+VUmJo3Wy3QN8JH9hVl2f1XcahLroXC5iFn5s2KHucE1/MGwc8l1Gnj/FUJ4HxIf8MmPw37J6wPxDnn5UDOz6rjirbbxAtmBjAIkDHT1rl/GOOi2ty7PiJUBWgbiwIB8wATyquA41KjYpEgEltO0j3hsQPKoOJ8PLN+9V1O3MbSC6xLjaDHIdTUTyKC3Lhjc3SIbPbrV6Ud14CRidoksU2mcYVQ233n0NNvYHjj32tLcZkclrgNsIBsRGtbQCCd0IpJ655Ur8R7MW9oKi9dZVCgDaCQojAg56/OiuzOnvWritbUgpp1O7ACsTJSWgBgTBJMGGEVOPLHIriysmKWN1JF92y1y/eFVWusCysXcxI2gxiMjaenQGlQwlpfPu1LQcCWu+ECDz3Agf1eeSeIBi7C4zd4qeyfEQQCd24Eg+EjE+dYurDpa70H2QV7uCJcjfuKgHaCTHqMDNJOV1tRNKh07AL+8PTxN+mfrNKHGNej6q9beZN65LCVj944gsOQIIyAY2j1FN32ZXd4DSTJY/GTP1rl/aXiCjWahQDLXrg5tB8bdN1VBUhS5GHhOiCuq7if36n95JZgn4SACB7UlZ6dazw7jQ7yAU3KuPBzjJAJ5MVBM+gHWguF2rlz7tEgXN+ZI27YgzOMbBmTmBQ+j4RN1UClT4DEkkElQSMnEGMcjE1RJccaubrd1SzSO4SQGEQl0lWIyZJM/KlV+F7YhAR73kR6dau+LardYuOF9rUqTtk52ahvxN0x8RS843Bm2OACSYVRIhcETyBz7yaLAstNqSkqqvtgj2ioksMwRnIH0onietW8FUk7lhB3i7VVVO4AAAnnuOeuaG0Je0C9u2W3p7LRBUH2h57fL0rQvvXvCIZnn8RhTMxJ5eHl1rK7ka1URiF63ZsWybiAneFJJI/ikhuUkAgHl8KZ7PHrDey3rybkc5pC8XdCWtrlVCmZktgDz8Tco6Vc6Xs8d7D7zBCocKviLAnJ+ET65rphKSexzyS7jM/GbfRvo45+8UTa1QYAyDIkQcH3Unpwjc5A1LkLAJ2IDMZHljInPIVvpeEMtoXBqrqnu94UQB7M7RnzMVspS7mbjHsXPAe1e8NafLl9oKhj1UeKBC4n3RTLqFBL4Jlrc/AyP1pP4HeFpURJLXXbdJtgwbiEyNxOYxBPnHne/tFpbcQJcASVGAqkdeh6+Z91eb1YeTscWW+mjvpjJLE/BAP0NJ/aPtApvIwdB3auBDKxJcAeHpMGM+VNHD75N2ZBiQcydzFVzExyrmPENG95iWcQrKIUacYlV/Dc5Y9/zqllj5J0suOymvtDUhl3llW6chPy7SZn3c66Jw/iS3PZn5fMGuV9neBvuJDm0BuUsXsjquJVz8q6FwDSKgBDM5PVnYjM9IgVHWg20mXp2GBW6VmcR/YUJa1IbltJwSJOJJH5fT6UHxDjItqCdomcZkxziRn/AFp9RE6WadrV/wBku7AS0CABk+Ja5boSA53CGBgggT7jTvxjjnf2mtyoBjAkEbYPMx1FJC8LAZ9tw4k5KdMHmT1NPqxoNDsrOP8A/wB1zuZR4AQgP/CUSRiefvAJrPD9ErWe8yR3Dg7gMeMpu65BWAeu5Zq8432Jdy19LpO4ISildw2rbVuY6AzUOk4ATbhN38K4nh28927kBk+lPrR4DQyj11lrYVlUFIO2SQ0TBkgicmCRiatLXE3Nu1tto0o5Ik+GDMiDykx6VFqOCMGUFrjASsPDAeIryLAAdYFGaXRKqpO4QjH2VGGEkQLmMAYzPnWdwlRf1RB9E926SBbNzEe05y3Qy0Yx86YuFadFvMbllinIqRuG8K0gzJknaZGI6eYvD7wslzbDLgADbAxLHd4uueXoKg12thf3gkbzyiAYAwYMxIE/+qpUn9NCbb5ILqk3rl3cJuNKiMbSQIAnlsGKnHDWAtthiEwQGC7iGYwATEER6x1q9XiabrQVnOxdq4doA/DHdYBDDA91Dai73rQRcwrj2XjxtuLR3Ig/5mhKV25CbXgY/s8GZ8y3SOvT5+QrlF7Trc1lzdGbzwCQZm40mD0hTOetdE7MceGmaIEAwNxiZPqEj5UltrUNxtmmJl3Yn3sc9MeL61pBJKrJb3ss+D2jbt2lwVW2ryRPK25kegYKxHWR5VNpJDqwgLuK4XkB3t4wDmfZxiY9Iqs/biAgmyJ27P8AljbGH8sUZpu0dpcd0ikk890ZG3mtyZgn51bXdEporOJmdJyz36g+BVkpaedoETkxMSTVZd0DqrErcWYB8IxIiMXPl50467tQsQ9pZIDbh3pgkRiHIOMUMvaRSI2rHrbb3c4moSm0mkvuO4LkpXtubaBQdzWWuQIB2g7dzEtyBn1xyNU2nsNcENkbgBkckOcT1B+tNjcctTJIEeHJcADJjJ9T8/SsWjbJ3rtOOQYEee6Jz7/nRGGRcpfcqU4PgWNWLkKVWYEz0HTOfPdU+nuXSjbgR7IJ2Iec4mZ5Dypka3bYCUUjPrMmf9KkBUTCiCZjkOUeWapqa7fuQnF9xZuXXABE+XsKP7c46VjTM8QYOD+EE4HnE0xatd5GAFmSvMNAgc/L41tct2iAO7cRy2tbx54NuqSl3Jddgi99ooXxNwx4EEML25ZBmdy2yOfrQVz7TbJz+zupOdTc5mAeSeg+VUFtgLANu41v96+SSue7TG5PdzIFWGoRmv3Q9tXthXIO1cFbe4AskEZHU1jriu3n9i933LDSfaotrNvhyqcCe/unkZjKedeX7VNoIt8NtLOZ726TnmeVL1mzZdHcq9vZtJ2nvAdzBeTQcTPtVj9nbk3JcRhIXxTaMmWA8WOQPXpWuqHcncYD9qNwzHD7H/Xe93nW1v7Wb6iE0WmWPW4f+4UsXtFcQS1sgecSv/UJFQ288vMVSUXugtjSn2saoHw6TTA+cXZxPM788zUF/wC1XUn2tLpCROWV2OcmCblLPUfGorlynpQrGWz9omoc5saVBjlbYTLBTncTyJrS79pepQlV0+iAGP4IJ+JLZqh0L+KPT/vU/wBqA1TeJ/6m/U0qQ7Gn/wCVNaOVvSDHMWF5RHOaC1f2r65wQe4XpK2lDAdQDzAPI+hPmaVr9zoKHNJxj4HbGOz27vAglLTEZB2kEe7OKMT7QD+KwM4MMc4jqD0xSfWZp6V4C2PFvt3aM7rTjdg5DR0xkVNd7W6W5b2eO2CSZCndkAYOYwOnmaQxWZpOEXygUpLhnR7HabS7lPe8gBGRyEZx5wTy5Vm1xKwd0XbWVI5LEypE55YrnE0Xwdd2osqRM3UEHIMsMEUunDwGpnR9TasuPBscYO0hQCYEjwg+E+s8+Qoa/wAMAtoFEkSCJE856sJ9M1zi4MmPM/qalt6txydx7mYf3o6cQ1M6Tc0QIRV9oICYI6vtIMk5AM+6vPwedsYJTP4h7TY5Dyrnycavj/fP8Tu/Wi7XaXUENLzCz7Kg8x1EGksUdhamPGp4cbiLcYEsUElgDyGJnlAFC/sgDEAEGIgARCnHLzNK6ds74EHaf+sH6NRadv7sQU+TEfqppLCkufn2HrfgubnDyo5skREF4ywH4TA51sbTABS5MkDxFvCOcjceePqaqV7bof4lonlJIttkQZ6dRNF2e3ducgiDjwEemdretHTkk6YrXg20V+4w5wQJiQ3wok37oMYOAfn05c6Fsdp9MDMj2Qsk3J8PIGQZ5nNT/t3Tly4ZTIA2g2+giZIBz6mq0zvn59xWiU6lxMhcAenOB5+ZrVeIMQDt/Sf71PZ1lnYyhpJET4T/AISPKsG8mwqHhgAN0MADHPM4+JoSyfP6C4jLxbsmlxI2bgfHutkB9xABOwnawgD2W+dUVzszcGpd7bqWKuCmQ6lrZVeknMHAx6xXRX4apzbY2yc4yh8pTlHug+tB6y1Ii/alPzRvUeuPHb/t5muOMrqL8P8AKNmqOeabgt427oum23sAzIMhxIZlAM+/M1q3Z8dwVD7f3qHq49i4IEAHr1HSn+/wzcoNprbKQIDy4I8xdXxgnzJINCJpHSdyBRIwwLgtkLse2DiN07lxjOcWpWtXlr+ES12E7R8AuJaubLpBL2yCgIOBcB6j8wonS8Eck96peAWDG0qmVEjxrk58+dMl/V37athQcETAG0biTMx5dfOgNVxVgv7zaqvG2CMyQZIHJcc4qnFtS/p8IE90L1zs/ZJ5XU9AVP0YT9a9f7IWliWflMMwTB/5Y+tMba8Nza2PcAf0FFJqyICtt8I5Lcg+sbYrRtppXS9/n8kpWKadmrSn+G5kR7RYefQVm52e05k9xJMk+NpzzxOM03C8GILsDkD2Np+rD50I4tnmLhPme7H9yanq06dff5+R6RJv9k7f4be33+L9TNA3ezDL7IQ/D/Onm9okJXarZYAzcHKRMArzyOvXrWGsWVAgbm6w7DPniB8JrSOWMnS5E4tKzn+o4Dcbna3HzWJPwXn8qrL3CdvMMv8AUD/lXUWVRytj1BN3/wDpWlzThoHdL7vFBGPMn/w1qScqbQnof1rRtIw6fUV07UcKj/c209TbVv1Uih7nCbv+7cD/APKwPkQJ+dAHNCKseAWGOpskKxAuIZAJHtDrGKcbvD9eBK3CR/K5Q/SKCtW9QLtsu90ruUktccjmJBBYgwZFJ8DXItDgmoPLT3j/APlc/wAqlXs7e2bthDBirIxRCBtVgx3MOe6I9Kku8P7zzY/y73+fOibvZx+5tBkuKvevJNthG4WVHtARkGKbVCsAXglyRPdj33rM/IOTRmu4KqXr6i7ZRAXVQXkhQwADQCeQoexw60txQLzlgwGLRXrHM3AR6wKs+LcKvXLt8IWuBnYgCGiXmI3mCPdSsZW6Thtouga/beWAKr3hlcznaP1ocaWz11E/02rh/wARWjNJ2f1Fq+u60/WDBjcUaFBOJmMV6z2H1h/3BXp4mRf+6gATu9P/AMS8fdatj9bxP0rbfpR+DUN73sp+ltqLfsfdX+Jd01s+TX7YPyBJrH7Bsr7ev04/oF25+iigQJ97sDlp2P8AVec/4VWsftFBy0tj496/+K5Ri6HRDnqrrxk7LO3/ABE0VZ4fpTm3Y1d/rOEHnOBTAqv2owWVSysscC1bIEBeQYGPXzrA7SagYW8U/oCW/wDCopn0vZ266juuFMwJJXvbhgAgcvZkGJyTVhY7MawCTptDYEc22yM+Z3T50gtDHp9VdXxaN1KRnTsYj1tMSYJ8j8+lG9l+PtduXbepuw8rstkGy64O4MAYJmIIOc0icN11xE3XSFZbgt88klSwaPKFOfdTJZ4rbvKFvqGA5N1HubmP0paVLdD3Q83+HBh4WdCCYIdvqplW+IoaHte3bFzrutICY6lkb4eyTOcCKp9JrL9r+EfvFkD2WIF1ABmCfaHkKteFdpFvKWjlyUEs0fzKVBB5efWuOeKcYpc7r8mqkiBNBYvS1htjfiNmVI9Llr3+YoHX8PFq2SoUqCNzqSrBiRuZrfJpYnlyqy4lct3XUNaZXgstw/uyAPy3AcHIwcehoTUXbhQB7iNblQx5upBH4zCtmJMA5MCid6la23BV2Kq5sg7bhDKDutv7QwcggQeh5/OouL6e4hUOCnhHMlZOZMYmmjjNy09l2JQkDDRJWYHhgbvlWF0AVSiRtkyl5mup/wAq7gAalNdS9Hb29/cN9PIpaFvGg3kyROT9M1CNegnKn4SPrVxc4jas3u7fR7GQC41xLaOoViQDG5ivI5qROISJ05sXB/IbaMP6k7pXFapTcm1FLZd68+EyLVbsr9FqEO3avJvwg5M2zuiovutwt/CuZnbKxJAJABj0qWzrNRduKxB2i4JM6gEJCysFhgmCREYMjFTWVfeu60Dg9Ns+E+GWk/PyqcEcinJv5/3YcmqVA1vQ34/hoo/nZAPiCanGhcRNy0JMRbVrh+OwUcdPeJG1do6QwX57Uz7zXrugvtJL7cc/ExPp4jXY0Z2aXeFsol9SUHmEK/VsfWof2OpEnU3mX02AH47jNCcZ4FNpla4ni8LElQQD1kzFQtodMm43G2bQBuBK7sclICg+WTRQBx4Lpx7XeMP5rgH1VTFV6XbSWBEAx1JMnvMeIEGAIx1jpWODPp3tjvC2/e4kiSVDsAAwJEhQBMVPp9EO4Au2WUHDEgqAm/d7RXHhHmPrFJpDRL9+tN4Ye6QMyTmIG7aWYZPpQ2qtDYxXTqCM7ioaPZyDsA+flVnc17QCgtJ1UlpIkAcg3l0IoDjWuuXLQR9RbVCVJVEuMDDAxy8+hmlsG5XjTah0JZLKpumDsB2AyCPFkkCRjyra7wvXPdKferVuQzibqRtDBQOXPxDHoaMN++9ggC6VDmJtCwiJujC7+QUmDGetDbmN6Lt87u7M96YOXGBuEEe4dKd0IlTsXdGb3ElAg8mIGQRM7wD5/CgX7D6CR3msa8TKjb4txiYBUHIAJ59KsRw0eIW5YiMW0OSd35VGMDPKoV7H7nDtp7sgmM2rStMgbiWn1wOtFiIU4Hw20DNrUPBgbmcz67ZEVtw7T6JbdsjRIzbFJZoMsVBJwG5n3VJxlbdgbTdSyzT7V0XCBByVKjrjBq40nDwtm2GuCSqqdtpeig82J6YnzosZWDjQS5bS1pbSlt2VQkgKJ/l5mB0ojXa3Wd1cIbaNjkygiNhwPIR69al0d1e87oW7/d7S5uNd7tDmAFCAbiSORIgVHxnTFwVtGwsgg70uXWMgqfEXPmTy6A0WFAera8VUHUMCAAAjgnAjxKs4HLlUeh4Jd2+O49xiS0mwxGSTAZ9pEY6x5Yq/Zr9wsloXEWAPAgQqI5jlBJH60RpOAX+7CMN0CGa8+9mPViM9enLApWFHPrujuPZyj7xcSBBnaEuRAPSq/S2NRbaO7IB5KxVASB+HccGKsNdbT7tc2Tsd1Yc4GCCpPMHPLrVb2SutbuXe7tox2rDPlVMkSfOQT186SZQy6PiNy0RPhPlKn9CauRqrWoILkpdAhbik7h8OTD30uKHN28XvKAxT8jTCxyDeHyAis7QoG1y/vGfeIUCtNXkmhsWxct7HdUu92SVuW9ysN2DuSRuBEYBPxqfVam3csEbxtLbyw3bgQd3UkKJHWl/hvH2Q8/8AOrNNNZvEvbPdXDMx7DE/nT/KJpOKe9BujGoaxuVr+pOAQqNeQHMySqgdDGflRGp7YaZEhb24/lU5Pp5Ez50va7gS2mXfp08TRuWTbM9VAMK2OXvxRt7gIRlW0oC7ZLFEY7iTAnbz5CPSsv8AaqLr6dVmml7ZWzcJSSYAcSC5Ueys84yeePnWT2icanvLWkuMO52ZQpnvN2SRHyNTaHhLM5/f3TuVW7sAJtGMwIkfGhdbwll1AQNajug5N1mPO4y+GJk4GDWm5nsEXe12qbHcWl/ruqfpQn7YuG4GuG3IGFtg+EkgbyAsQMy0+QFF2e5UjeUgYZlDOpPu3AjpjNQaPWReuP3TkxC20UAlREMC2ObZzA2mlv3ZSrwSnVMxJFy6Seqh2+HicAD4UPf1bAyZ2ggGWAYnyHMDp59aK1XaEQO902wMCVdri3DPTctqSvPmaza4pcABtraCMpZGt2u93ERgGJGec8o91Kx0yvv68XkZLa2WBBB3tduLiJUhGEn0Aoki93ZuKBAByLKDIMRNzMTiq/jf3u6IDupDDazd1ZXb1JUmZI6fXzg0mmuEd3cv23U4ILlpkx+BSsyRRaFTNR2hcJsa7eF1XYHayrbG1mEAIc8o5RWNBxg3QFi2GHK5tBuCJYyZhpg+0DE+gqLUcEtooNtnKt+G2AxkwcBiYwymDMSRmM7aHguo27rWiuJggPedbYyCsxttqeZ86mUorkpJsv8AS8TXbz2t5uiuPmoH1WvJp+8UgMWfEbGQLzXcSDBGB6RVVc4U1lZuX1JPJFUMV9Dtcgj3E++scPF1rb3NhC25DNiPECBE5PMe6RULNC+SnB1wNn7NPc7+5ZGJgrfvXLrqgb2sEqG8gcZ51X8F1lyxffv0tJ4PCbSm4u1nYgNtJKwR6mBQjcXv2XPjuJJJ2tMEEzIDjlnp50Xou15Vw7WbbNEb1hGjnEEFT9K0tkUg3UccV70JeDHYBhoLZc5mCBuPvE1vp+ylw3xf7tmfbtDXHUrJMl1WMHoPKrvWXbSlNbdtb3NtEXwgsinc0gwc+OD7q9w3jumdgylbJ6qJAP8AUAAo6ZifWmrYPY83Zy64hmtqv5Qu4YwAQcH41l+y2VBuMwnxclhQDyjrmPiaYLV0MJUhh5ggj5iss1SBU2uzthT7APvJNH2tKi+yqr7gB+lSMPIVhgaYjVbYBYxk5J9wj9BXmNeisYoA4bo+Id7buFpZ1ALoxENbBMkHBlcEDmIJHpeaL7PrQZbou7jCOyONpt7071QzDAkbhJHMKObQKHQWFHeuSFZVYFN2WDSnhkQwhgfMRyqLshw+5dvXFtsBtthiDJB8W3lyPuNKLW5conQdJ2NCXtQXa3t2qw5swCb0ZoGfa2jkefoaLXgdpbjBiw2JvbYhMSVGREsRuHKlzR6e/avnnauOVG2FK4lVa3ONsM3XwycUfxDRXbYNy9qGLQAFRzuJ/KIXlJ/Umq1UZ6Sz432aVxMNI8KttbdhSSMKZEqRBHMgdaptT2ffT22uG57ABMKwBlynhJwRgHz8QxziDh/BluKhNq4WOYIuttH8zYzOfd6mrTR8JS3cub0GwkbFZra8gJMM0yWLfIfHN+ojHlotY2yS9wt3tWgzx4gXlWhX3LbFuRyP71ZmIz5VaXuy9xyrJd2EALMNH4cMu3+cdZwcUh6hLavCOCd7ykztAfw/CD15xVrxnXNbe3B52wffk1qqlKyXxQVxLsYLYe9ea4CNrIu653BYlQCwiU9rAnG0kATkz/47drjOLp3AlCSr7dqkHwz4id5fBJkARQ2g7SSNr8iIM8jXr3DnktpbvhIJNhuRP8rTGfJuXQ1bj5FxwT2uxw2se+8aEouxUSW2vBYgEwSvU8pOIqbhnZgXT3l26bqnwruBYlX27SDnmGBnzDCcGlvWatmDKxuWXAaUfcFODgeU/EGoezFz/Z2A6hh9Dj61jKCVFqT3HDi/CdNZtqVUAuWAJ/LtmQVHiPiU4wM9RVGnFlW4VJLIShVIJ8QUCCxb2WYbtoHMGfUO3bMEeePh5D31G9iWJ/Lmf5uf0A+tarEjPWzfWtauXGdkLGWLEtAkAmAFAgQPqKzpwoJ7u2iuAGQkTzHhaT6iD86rdKzFCrCGIdgeh3ggD34qfT3N1tLiYZZU/oQfcYNWsaJ1MudDxy3ZtkXmuDcV2qm6dmxZVtpAkEsKnv8AbXSqyrYtKzMQJbchzzMC2zGB60qceskactJw4YsuMFACInAnaaG4twQaYod8XTbW5tEbV3AmDLFixAz0zjpXmZfRY55HKX5OzHmajSG/Vvaa8zaq00OYDi4xtpj8fgWI9/P5gHifFgo+76fb3bKSVDhvxuymcjcQigxP1qq0PaLXliwti8AJItiCqrknE4HrNE8O141He3FRUDlQx2qrFkDP0OeaifdThCMOyKlb7jHxXt3pTZFp7Y3hlBUjcIQgnxbcbgsZHXn5r3abYNRNkW0tsisBbcXFBgzJ6GRyFXnEdPaeBclzPNgD4cgqGwRIJpY4toLVlttonaQWg5g8oB68q1x5NToieOlZ0bU6dn09td6qYtgHeUCQg8RMguR0TAJicTWljsdoyRtDPIhmYszEgc955MTB2jGTAFW/DdQAwTrszHptH/n+tGOJJPI+fP4GtjEWr3Yfad2n1Fy0fI+IfPmPrURbiVjouoX0gn5HP1FNYu5g4/Q/H+1eFO2KhRT7RNjbdRp3tHrmPjDD+5q50nazT3fZuqPRjs+pEfWrC7bDAhgGHkQCPrVBxfspotrXLiiyACS6tswBJx190U9g3L9WJEgCPOZHzAqK8xCsTEBWJ5nkCfL0rnvCtBeu/vOG3WNqY33T3UnyCjLCPxY91GcQ43xGxbuC9YV02OC8qwgqRIIgiJnM0UP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0" name="Picture 12" descr="http://t0.gstatic.com/images?q=tbn:ANd9GcQ1a-hz6PrzA_8qWKzeBtf9-uDqAxyrGBS7_DtRQksYuMRBJOfSc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7889"/>
            <a:ext cx="3419873" cy="21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5496" y="4997494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Bacia potiguar:  </a:t>
            </a:r>
            <a:r>
              <a:rPr lang="pt-BR" sz="2800" dirty="0" smtClean="0"/>
              <a:t>formada a partir do </a:t>
            </a:r>
            <a:r>
              <a:rPr lang="pt-BR" sz="2800" dirty="0" err="1" smtClean="0"/>
              <a:t>fraturamento</a:t>
            </a:r>
            <a:r>
              <a:rPr lang="pt-BR" sz="2800" dirty="0" smtClean="0"/>
              <a:t> do </a:t>
            </a:r>
            <a:r>
              <a:rPr lang="pt-BR" sz="2800" dirty="0" err="1" smtClean="0"/>
              <a:t>super-Continente</a:t>
            </a:r>
            <a:r>
              <a:rPr lang="pt-BR" sz="2800" dirty="0" smtClean="0"/>
              <a:t> </a:t>
            </a:r>
            <a:r>
              <a:rPr lang="pt-BR" sz="2800" dirty="0" err="1" smtClean="0"/>
              <a:t>Gondwana</a:t>
            </a:r>
            <a:r>
              <a:rPr lang="pt-BR" sz="2800" dirty="0"/>
              <a:t> </a:t>
            </a:r>
            <a:r>
              <a:rPr lang="pt-BR" sz="2800" dirty="0" smtClean="0"/>
              <a:t>(</a:t>
            </a:r>
            <a:r>
              <a:rPr lang="pt-BR" sz="2800" dirty="0"/>
              <a:t>	</a:t>
            </a:r>
            <a:r>
              <a:rPr lang="pt-BR" sz="2800" dirty="0" smtClean="0"/>
              <a:t>200 milhões de anos), cobertos por sedimentos.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636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53725" cy="77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39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4.bp.blogspot.com/-WvO8BEzeWkI/UBoxzNPz-_I/AAAAAAAAIf4/Q7MsY7ob8w0/s1600/2002-71-171-51-i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648"/>
            <a:ext cx="9110777" cy="61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6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rcos\Desktop\geografia_educacao_ambiental\himal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8081"/>
            <a:ext cx="446246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:\Users\Marcos\Desktop\geografia_educacao_ambiental\santiago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76455"/>
            <a:ext cx="4235450" cy="30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aixaDeTexto 8"/>
          <p:cNvSpPr txBox="1">
            <a:spLocks noChangeArrowheads="1"/>
          </p:cNvSpPr>
          <p:nvPr/>
        </p:nvSpPr>
        <p:spPr bwMode="auto">
          <a:xfrm>
            <a:off x="3131840" y="270892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Himalaia</a:t>
            </a:r>
          </a:p>
        </p:txBody>
      </p:sp>
      <p:sp>
        <p:nvSpPr>
          <p:cNvPr id="8201" name="CaixaDeTexto 10"/>
          <p:cNvSpPr txBox="1">
            <a:spLocks noChangeArrowheads="1"/>
          </p:cNvSpPr>
          <p:nvPr/>
        </p:nvSpPr>
        <p:spPr bwMode="auto">
          <a:xfrm>
            <a:off x="4716463" y="3646984"/>
            <a:ext cx="4248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Cidade de Santiago e as Cordilheiras dos Andes ao fundo</a:t>
            </a:r>
          </a:p>
        </p:txBody>
      </p:sp>
    </p:spTree>
    <p:extLst>
      <p:ext uri="{BB962C8B-B14F-4D97-AF65-F5344CB8AC3E}">
        <p14:creationId xmlns:p14="http://schemas.microsoft.com/office/powerpoint/2010/main" val="39929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-D3eeHz7rLao/TkUJFuuRk2I/AAAAAAAAAAU/MHtvX6ZFmP0/s1600/MAPA+GEOL%25C3%2593GICO+DO+BRASIL+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86" y="-27384"/>
            <a:ext cx="6962246" cy="68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6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geo06-130926135341-phpapp01/95/geo-06-7-638.jpg?cb=13802037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" y="-34922"/>
            <a:ext cx="9180967" cy="689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6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7156"/>
            <a:ext cx="8712968" cy="620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-99392"/>
            <a:ext cx="871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Estrutura Geológica do RN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7273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ozuJH17oROU/VKyKXSDCjwI/AAAAAAAAFN4/DjP1c4Q1BNk/s1600/ESTRUTURA%2BGEOL%C3%93GICA%2BDO%2BRIO%2BGRANDE%2BDO%2BNO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654"/>
            <a:ext cx="4536504" cy="323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60032" y="44624"/>
            <a:ext cx="4104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Área B</a:t>
            </a:r>
          </a:p>
          <a:p>
            <a:pPr algn="just"/>
            <a:endParaRPr lang="pt-BR" sz="3000" dirty="0"/>
          </a:p>
          <a:p>
            <a:pPr marL="457200" indent="-457200" algn="just">
              <a:buFont typeface="Courier New" pitchFamily="49" charset="0"/>
              <a:buChar char="o"/>
            </a:pPr>
            <a:r>
              <a:rPr lang="pt-BR" sz="3000" b="1" dirty="0" smtClean="0"/>
              <a:t>Estrutura geológica: </a:t>
            </a:r>
            <a:r>
              <a:rPr lang="pt-BR" sz="3000" dirty="0" smtClean="0"/>
              <a:t>60 % de escudos cristalinos da era pré-cambriana (</a:t>
            </a:r>
            <a:r>
              <a:rPr lang="pt-BR" sz="3000" dirty="0"/>
              <a:t>1</a:t>
            </a:r>
            <a:r>
              <a:rPr lang="pt-BR" sz="3000" dirty="0" smtClean="0"/>
              <a:t> a 3,8 bilhões de anos).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3908663"/>
            <a:ext cx="8928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itchFamily="49" charset="0"/>
              <a:buChar char="o"/>
            </a:pPr>
            <a:r>
              <a:rPr lang="pt-BR" sz="3000" b="1" dirty="0" smtClean="0"/>
              <a:t>Escudos:</a:t>
            </a:r>
            <a:r>
              <a:rPr lang="pt-BR" sz="3000" dirty="0" smtClean="0"/>
              <a:t> primeiros núcleos de rochas que afloraram desde o início da formação da crosta terrestre. 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pt-BR" sz="3000" b="1" dirty="0" smtClean="0"/>
              <a:t>Rochas: </a:t>
            </a:r>
            <a:r>
              <a:rPr lang="pt-BR" sz="3000" dirty="0" smtClean="0"/>
              <a:t>granitos, </a:t>
            </a:r>
            <a:r>
              <a:rPr lang="pt-BR" sz="3000" dirty="0" err="1" smtClean="0"/>
              <a:t>diabásio</a:t>
            </a:r>
            <a:r>
              <a:rPr lang="pt-BR" sz="3000" dirty="0"/>
              <a:t> </a:t>
            </a:r>
            <a:r>
              <a:rPr lang="pt-BR" sz="3000" dirty="0" smtClean="0"/>
              <a:t>e basalto (magmáticas) e </a:t>
            </a:r>
            <a:r>
              <a:rPr lang="pt-BR" sz="3000" dirty="0" err="1" smtClean="0"/>
              <a:t>migmatitos</a:t>
            </a:r>
            <a:r>
              <a:rPr lang="pt-BR" sz="3000" dirty="0" smtClean="0"/>
              <a:t>, quartzitos, </a:t>
            </a:r>
            <a:r>
              <a:rPr lang="pt-BR" sz="3000" dirty="0" err="1" smtClean="0"/>
              <a:t>gnaissses</a:t>
            </a:r>
            <a:r>
              <a:rPr lang="pt-BR" sz="3000" dirty="0" smtClean="0"/>
              <a:t> e mármore (metamórfica).  </a:t>
            </a:r>
          </a:p>
        </p:txBody>
      </p:sp>
    </p:spTree>
    <p:extLst>
      <p:ext uri="{BB962C8B-B14F-4D97-AF65-F5344CB8AC3E}">
        <p14:creationId xmlns:p14="http://schemas.microsoft.com/office/powerpoint/2010/main" val="9151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654"/>
            <a:ext cx="4536504" cy="323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860032" y="44624"/>
            <a:ext cx="4104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/>
              <a:t>Área A</a:t>
            </a:r>
          </a:p>
          <a:p>
            <a:pPr algn="just"/>
            <a:endParaRPr lang="pt-BR" sz="3000" dirty="0"/>
          </a:p>
          <a:p>
            <a:pPr marL="457200" indent="-457200" algn="just">
              <a:buFont typeface="Courier New" pitchFamily="49" charset="0"/>
              <a:buChar char="o"/>
            </a:pPr>
            <a:r>
              <a:rPr lang="pt-BR" sz="3000" b="1" dirty="0" smtClean="0"/>
              <a:t>Estrutura geológica: </a:t>
            </a:r>
            <a:r>
              <a:rPr lang="pt-BR" sz="3000" dirty="0" smtClean="0"/>
              <a:t>40 % de bacias sedimentares da era mesozoica (220 milhões de anos)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4011448"/>
            <a:ext cx="8928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Courier New" pitchFamily="49" charset="0"/>
              <a:buChar char="o"/>
            </a:pPr>
            <a:r>
              <a:rPr lang="pt-BR" sz="3700" b="1" dirty="0" smtClean="0"/>
              <a:t>Bacias sedimentares:</a:t>
            </a:r>
            <a:r>
              <a:rPr lang="pt-BR" sz="3700" dirty="0" smtClean="0"/>
              <a:t> depressão enchida com detritos carregados das áreas circunjacentes.  </a:t>
            </a:r>
          </a:p>
          <a:p>
            <a:pPr marL="571500" indent="-571500" algn="just">
              <a:buFont typeface="Courier New" pitchFamily="49" charset="0"/>
              <a:buChar char="o"/>
            </a:pPr>
            <a:r>
              <a:rPr lang="pt-BR" sz="3700" b="1" dirty="0" smtClean="0"/>
              <a:t>Rochas: </a:t>
            </a:r>
            <a:r>
              <a:rPr lang="pt-BR" sz="3700" dirty="0" smtClean="0"/>
              <a:t>calcário e arenito (sedimentares). </a:t>
            </a:r>
          </a:p>
        </p:txBody>
      </p:sp>
    </p:spTree>
    <p:extLst>
      <p:ext uri="{BB962C8B-B14F-4D97-AF65-F5344CB8AC3E}">
        <p14:creationId xmlns:p14="http://schemas.microsoft.com/office/powerpoint/2010/main" val="6865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186</Words>
  <Application>Microsoft Office PowerPoint</Application>
  <PresentationFormat>Apresentação na tela (4:3)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da Cunha Bachiega</dc:creator>
  <cp:lastModifiedBy>Marcos Antônio</cp:lastModifiedBy>
  <cp:revision>40</cp:revision>
  <dcterms:created xsi:type="dcterms:W3CDTF">2013-05-14T11:52:08Z</dcterms:created>
  <dcterms:modified xsi:type="dcterms:W3CDTF">2015-08-25T00:37:51Z</dcterms:modified>
</cp:coreProperties>
</file>