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9" r:id="rId4"/>
    <p:sldId id="280" r:id="rId5"/>
    <p:sldId id="348" r:id="rId6"/>
    <p:sldId id="349" r:id="rId7"/>
    <p:sldId id="351" r:id="rId8"/>
    <p:sldId id="352" r:id="rId9"/>
    <p:sldId id="355" r:id="rId10"/>
    <p:sldId id="358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9229-7783-4B79-B16B-615302BD4C8C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4C85-4052-4457-90C5-A53ADD87D2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66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52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F8A77-2A12-46D7-A665-7FF814468A25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4510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6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65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10F97-44F0-4206-8DB6-02C530680660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166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66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F9092A-0C85-4B41-A03D-4A5F7C02E1CA}" type="slidenum">
              <a:rPr lang="pt-BR" smtClean="0"/>
              <a:pPr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34393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953167-DE9D-4D56-B533-B0B8222ADD60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8057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53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68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4A6ED-ABF8-4924-90D5-2B3365B8F7E0}" type="slidenum">
              <a:rPr lang="pt-BR" smtClean="0"/>
              <a:pPr/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95058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69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72645-77BB-4536-9B06-C296A1085F90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05659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36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9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2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23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75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57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98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45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46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26C0C-0E57-4E3A-BD08-AB3B1567AF0B}" type="slidenum">
              <a:rPr lang="pt-BR" smtClean="0"/>
              <a:pPr/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8443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CB024F-4982-4DA0-B534-C4D04D1A6A29}" type="slidenum">
              <a:rPr lang="pt-BR" smtClean="0"/>
              <a:pPr/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968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5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82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90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2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5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1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7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18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1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4425-933A-4526-A3C0-0173532EF0F2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7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503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6000" b="1" dirty="0" smtClean="0">
                <a:latin typeface="Calibri" pitchFamily="34" charset="0"/>
                <a:cs typeface="Calibri" pitchFamily="34" charset="0"/>
              </a:rPr>
              <a:t>Projeções cartográficas</a:t>
            </a:r>
            <a:endParaRPr lang="pt-BR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4429561"/>
            <a:ext cx="6876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Professor: Marcos Antônio Alves de Araújo</a:t>
            </a:r>
          </a:p>
          <a:p>
            <a:pPr algn="r"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4572000" cy="2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58229"/>
            <a:ext cx="8568630" cy="1198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5000" b="1" dirty="0" smtClean="0"/>
              <a:t>Projeção </a:t>
            </a:r>
            <a:r>
              <a:rPr lang="pt-BR" sz="5000" b="1" dirty="0" smtClean="0"/>
              <a:t>Plana (Tangencial </a:t>
            </a:r>
            <a:r>
              <a:rPr lang="pt-BR" sz="5000" b="1" dirty="0" smtClean="0"/>
              <a:t>ou </a:t>
            </a:r>
            <a:r>
              <a:rPr lang="pt-BR" sz="5000" b="1" dirty="0" smtClean="0"/>
              <a:t>Polar)</a:t>
            </a:r>
            <a:endParaRPr lang="pt-BR" sz="5000" b="1" dirty="0"/>
          </a:p>
        </p:txBody>
      </p:sp>
      <p:pic>
        <p:nvPicPr>
          <p:cNvPr id="56324" name="Picture 2" descr="Figura%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89749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06811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07904" y="614873"/>
            <a:ext cx="48965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/>
              <a:t>Além das três </a:t>
            </a:r>
            <a:r>
              <a:rPr lang="pt-BR" sz="5000" b="1" dirty="0"/>
              <a:t>categorias de projeção </a:t>
            </a:r>
            <a:r>
              <a:rPr lang="pt-BR" sz="5000" dirty="0"/>
              <a:t>apresentadas, temos ainda três </a:t>
            </a:r>
            <a:r>
              <a:rPr lang="pt-BR" sz="5000" b="1" dirty="0"/>
              <a:t>tipos de projeção</a:t>
            </a:r>
            <a:r>
              <a:rPr lang="pt-BR" sz="5000" dirty="0"/>
              <a:t>, a saber</a:t>
            </a:r>
            <a:endParaRPr lang="pt-BR" sz="5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420888"/>
            <a:ext cx="30095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7" y="0"/>
            <a:ext cx="292387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5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748" y="116632"/>
            <a:ext cx="7632700" cy="7699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Projeção Conforme</a:t>
            </a:r>
            <a:endParaRPr lang="pt-BR" sz="5000" b="1" dirty="0"/>
          </a:p>
        </p:txBody>
      </p:sp>
      <p:pic>
        <p:nvPicPr>
          <p:cNvPr id="69635" name="Picture 2" descr="proj_mercator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232" y="1170564"/>
            <a:ext cx="5292080" cy="571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0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632700" cy="7699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Projeção Equivalente</a:t>
            </a:r>
            <a:endParaRPr lang="pt-BR" sz="5000" b="1" dirty="0"/>
          </a:p>
        </p:txBody>
      </p:sp>
      <p:pic>
        <p:nvPicPr>
          <p:cNvPr id="70659" name="Picture 2" descr="re_projecoe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97887"/>
            <a:ext cx="9073007" cy="60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5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2522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5600" b="1" dirty="0" smtClean="0"/>
              <a:t>Projeção </a:t>
            </a:r>
            <a:r>
              <a:rPr lang="pt-BR" sz="5600" b="1" dirty="0" err="1" smtClean="0"/>
              <a:t>Equidistante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683" name="Picture 2" descr="GloboInverti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310977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tângulo 4"/>
          <p:cNvSpPr>
            <a:spLocks noChangeArrowheads="1"/>
          </p:cNvSpPr>
          <p:nvPr/>
        </p:nvSpPr>
        <p:spPr bwMode="auto">
          <a:xfrm>
            <a:off x="142875" y="3140968"/>
            <a:ext cx="35004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000" dirty="0" smtClean="0"/>
              <a:t>Qual </a:t>
            </a:r>
            <a:r>
              <a:rPr lang="pt-BR" sz="3000" dirty="0" smtClean="0"/>
              <a:t>a matriz da projeção equidistante? </a:t>
            </a:r>
            <a:endParaRPr lang="pt-BR" sz="3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39850" y="723900"/>
            <a:ext cx="76327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86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691680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7086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383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91680" cy="18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27052" y="1124744"/>
            <a:ext cx="7093420" cy="41764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8000" b="1" dirty="0" smtClean="0"/>
              <a:t>Outras projeções importantes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21426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732" y="210791"/>
            <a:ext cx="7632700" cy="7699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Projeção de </a:t>
            </a:r>
            <a:r>
              <a:rPr lang="pt-BR" sz="5000" b="1" dirty="0" err="1" smtClean="0"/>
              <a:t>Mercator</a:t>
            </a:r>
            <a:endParaRPr lang="pt-BR" sz="5000" b="1" dirty="0"/>
          </a:p>
        </p:txBody>
      </p:sp>
      <p:pic>
        <p:nvPicPr>
          <p:cNvPr id="72707" name="Picture 2" descr="projecoe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2859"/>
            <a:ext cx="9144001" cy="550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6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27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Projeção de James </a:t>
            </a:r>
            <a:r>
              <a:rPr lang="pt-BR" sz="5000" b="1" dirty="0" err="1" smtClean="0"/>
              <a:t>Gall</a:t>
            </a:r>
            <a:r>
              <a:rPr lang="pt-BR" sz="5000" b="1" dirty="0" smtClean="0"/>
              <a:t> e Arno </a:t>
            </a:r>
            <a:r>
              <a:rPr lang="pt-BR" sz="5000" b="1" dirty="0" err="1" smtClean="0"/>
              <a:t>Peters</a:t>
            </a:r>
            <a:endParaRPr lang="pt-BR" sz="5000" b="1" dirty="0"/>
          </a:p>
        </p:txBody>
      </p:sp>
      <p:pic>
        <p:nvPicPr>
          <p:cNvPr id="73731" name="Picture 2" descr="peter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19617"/>
            <a:ext cx="8604448" cy="549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1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erna.coceducacao.com.br/ebook/content/pictures/2002-11-171-01-i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6816"/>
            <a:ext cx="91440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p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53" y="1988840"/>
            <a:ext cx="9053747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51520" y="642838"/>
            <a:ext cx="8784976" cy="7699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Projeção de </a:t>
            </a:r>
            <a:r>
              <a:rPr lang="pt-BR" sz="5000" b="1" dirty="0" err="1" smtClean="0"/>
              <a:t>Goode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27037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5428381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Os mapas representam um dos principais instrumentos para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analisar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interpretar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interferir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na realidade espacial, planejando e propondo mudanças.</a:t>
            </a: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35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1954575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Que projeções são essas? 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33528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" y="576064"/>
            <a:ext cx="917321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0"/>
            <a:ext cx="6876256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" y="289975"/>
            <a:ext cx="9036531" cy="630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432048"/>
            <a:ext cx="899582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rofessordanielgeo.files.wordpress.com/2014/03/mapainverti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928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0" y="24676"/>
            <a:ext cx="9149279" cy="69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04" y="0"/>
            <a:ext cx="6863204" cy="68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24744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Tipos de mapas </a:t>
            </a:r>
            <a:endParaRPr lang="pt-BR" sz="5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" y="3124939"/>
            <a:ext cx="4978555" cy="37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24938"/>
            <a:ext cx="3983450" cy="37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274085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MAPAS FÍSICOS 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67781" y="2740858"/>
            <a:ext cx="2112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MAPAS POLÍTICOS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611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055058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Tipos de mapas </a:t>
            </a:r>
            <a:endParaRPr lang="pt-BR" sz="5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697"/>
            <a:ext cx="4716016" cy="39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66365"/>
            <a:ext cx="4427984" cy="402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91680" y="252483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MAPAS DEMOGRÁFICOS 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72200" y="24928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MAPAS ECONÔMICOS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2355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339752" cy="12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1825114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0"/>
            <a:ext cx="2110589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5" y="0"/>
            <a:ext cx="147565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55576" y="2714997"/>
            <a:ext cx="7776864" cy="1362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6000" b="1" dirty="0" smtClean="0"/>
              <a:t>Projeções </a:t>
            </a:r>
            <a:br>
              <a:rPr lang="pt-BR" sz="6000" b="1" dirty="0" smtClean="0"/>
            </a:br>
            <a:r>
              <a:rPr lang="pt-BR" sz="6000" b="1" dirty="0" smtClean="0"/>
              <a:t>Cartográficas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16724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691680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7086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383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91680" cy="18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979712" y="2118335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500" dirty="0" smtClean="0"/>
              <a:t>- As </a:t>
            </a:r>
            <a:r>
              <a:rPr lang="pt-BR" sz="3500" b="1" dirty="0" smtClean="0"/>
              <a:t>projeções cartográficas </a:t>
            </a:r>
            <a:r>
              <a:rPr lang="pt-BR" sz="3500" dirty="0" smtClean="0"/>
              <a:t>são representações de uma superfície esférica (a Terra) num plano (o mapa).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9705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691680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7086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383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91680" cy="18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688" y="1772816"/>
            <a:ext cx="7093420" cy="287471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As projeções são classificadas em três categorias principais, a saber: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18960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 descr="Figura%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93819"/>
            <a:ext cx="795637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5000" b="1" dirty="0" smtClean="0"/>
              <a:t>Projeções Cilíndricas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42096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86854"/>
            <a:ext cx="7632700" cy="7699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5000" b="1" dirty="0" smtClean="0"/>
              <a:t>Projeções Cônicas</a:t>
            </a:r>
            <a:endParaRPr lang="pt-BR" sz="5000" b="1" dirty="0"/>
          </a:p>
        </p:txBody>
      </p:sp>
      <p:pic>
        <p:nvPicPr>
          <p:cNvPr id="53252" name="Picture 2" descr="Figura%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784976" cy="40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8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157</Words>
  <Application>Microsoft Office PowerPoint</Application>
  <PresentationFormat>Apresentação na tela (4:3)</PresentationFormat>
  <Paragraphs>45</Paragraphs>
  <Slides>27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do Office</vt:lpstr>
      <vt:lpstr>Projeções cartográficas</vt:lpstr>
      <vt:lpstr>Apresentação do PowerPoint</vt:lpstr>
      <vt:lpstr>Apresentação do PowerPoint</vt:lpstr>
      <vt:lpstr>Apresentação do PowerPoint</vt:lpstr>
      <vt:lpstr>Projeções  Cartográficas</vt:lpstr>
      <vt:lpstr>Apresentação do PowerPoint</vt:lpstr>
      <vt:lpstr>As projeções são classificadas em três categorias principais, a saber:</vt:lpstr>
      <vt:lpstr>Projeções Cilíndricas</vt:lpstr>
      <vt:lpstr>Projeções Cônicas</vt:lpstr>
      <vt:lpstr>Projeção Plana (Tangencial ou Polar)</vt:lpstr>
      <vt:lpstr>Apresentação do PowerPoint</vt:lpstr>
      <vt:lpstr>Projeção Conforme</vt:lpstr>
      <vt:lpstr>Projeção Equivalente</vt:lpstr>
      <vt:lpstr>         Projeção Equidistante         </vt:lpstr>
      <vt:lpstr>Outras projeções importantes</vt:lpstr>
      <vt:lpstr>Projeção de Mercator</vt:lpstr>
      <vt:lpstr>Projeção de James Gall e Arno Peters</vt:lpstr>
      <vt:lpstr>Apresentação do PowerPoint</vt:lpstr>
      <vt:lpstr>Projeção de Goode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Cartografia,  entre a ciência e a arte</dc:title>
  <dc:creator>Marcos Antônio Alves de Araújo</dc:creator>
  <cp:lastModifiedBy>Marcos Antônio</cp:lastModifiedBy>
  <cp:revision>116</cp:revision>
  <dcterms:created xsi:type="dcterms:W3CDTF">2012-01-16T20:39:42Z</dcterms:created>
  <dcterms:modified xsi:type="dcterms:W3CDTF">2015-07-02T22:17:20Z</dcterms:modified>
</cp:coreProperties>
</file>