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9144000" cy="6858000" type="screen4x3"/>
  <p:notesSz cx="6858000" cy="9144000"/>
  <p:custShowLst>
    <p:custShow name="Apresentação personalizada 1" id="0">
      <p:sldLst>
        <p:sld r:id="rId2"/>
      </p:sldLst>
    </p:custShow>
  </p:custShowLst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63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/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pt-BR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endParaRPr lang="pt-BR"/>
          </a:p>
        </p:txBody>
      </p:sp>
      <p:sp>
        <p:nvSpPr>
          <p:cNvPr id="3" name="Espaço Reservado para Data 2"/>
          <p:cNvSpPr txBox="1">
            <a:spLocks noGrp="1"/>
          </p:cNvSpPr>
          <p:nvPr>
            <p:ph type="dt" idx="1"/>
          </p:nvPr>
        </p:nvSpPr>
        <p:spPr>
          <a:xfrm>
            <a:off x="3884608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/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pt-BR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fld id="{E733037B-2CE3-4177-A540-AF09FB3AD0D9}" type="datetime1">
              <a:rPr lang="pt-BR"/>
              <a:pPr lvl="0"/>
              <a:t>9/11/2012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1">
            <a:solidFill>
              <a:srgbClr val="000000"/>
            </a:solidFill>
            <a:prstDash val="solid"/>
          </a:ln>
        </p:spPr>
      </p:sp>
      <p:sp>
        <p:nvSpPr>
          <p:cNvPr id="5" name="Espaço Reservado para Anotações 4"/>
          <p:cNvSpPr txBox="1"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 txBox="1">
            <a:spLocks noGrp="1"/>
          </p:cNvSpPr>
          <p:nvPr>
            <p:ph type="ftr" sz="quarter" idx="4"/>
          </p:nvPr>
        </p:nvSpPr>
        <p:spPr>
          <a:xfrm>
            <a:off x="0" y="8685208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/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pt-BR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endParaRPr lang="pt-BR"/>
          </a:p>
        </p:txBody>
      </p:sp>
      <p:sp>
        <p:nvSpPr>
          <p:cNvPr id="7" name="Espaço Reservado para Número de Slide 6"/>
          <p:cNvSpPr txBox="1">
            <a:spLocks noGrp="1"/>
          </p:cNvSpPr>
          <p:nvPr>
            <p:ph type="sldNum" sz="quarter" idx="5"/>
          </p:nvPr>
        </p:nvSpPr>
        <p:spPr>
          <a:xfrm>
            <a:off x="3884608" y="8685208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/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pt-BR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fld id="{CADF1E14-04D9-427C-A8FD-B0165487AD78}" type="slidenum"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211326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marR="0" lvl="0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pt-BR" sz="1200" b="0" i="0" u="none" strike="noStrike" kern="1200" cap="none" spc="0" baseline="0">
        <a:solidFill>
          <a:srgbClr val="000000"/>
        </a:solidFill>
        <a:uFillTx/>
        <a:latin typeface="Calibri"/>
      </a:defRPr>
    </a:lvl1pPr>
    <a:lvl2pPr marL="457200" marR="0" lvl="1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pt-BR" sz="1200" b="0" i="0" u="none" strike="noStrike" kern="1200" cap="none" spc="0" baseline="0">
        <a:solidFill>
          <a:srgbClr val="000000"/>
        </a:solidFill>
        <a:uFillTx/>
        <a:latin typeface="Calibri"/>
      </a:defRPr>
    </a:lvl2pPr>
    <a:lvl3pPr marL="914400" marR="0" lvl="2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pt-BR" sz="1200" b="0" i="0" u="none" strike="noStrike" kern="1200" cap="none" spc="0" baseline="0">
        <a:solidFill>
          <a:srgbClr val="000000"/>
        </a:solidFill>
        <a:uFillTx/>
        <a:latin typeface="Calibri"/>
      </a:defRPr>
    </a:lvl3pPr>
    <a:lvl4pPr marL="1371600" marR="0" lvl="3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pt-BR" sz="1200" b="0" i="0" u="none" strike="noStrike" kern="1200" cap="none" spc="0" baseline="0">
        <a:solidFill>
          <a:srgbClr val="000000"/>
        </a:solidFill>
        <a:uFillTx/>
        <a:latin typeface="Calibri"/>
      </a:defRPr>
    </a:lvl4pPr>
    <a:lvl5pPr marL="1828800" marR="0" lvl="4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pt-BR" sz="1200" b="0" i="0" u="none" strike="noStrike" kern="1200" cap="none" spc="0" baseline="0">
        <a:solidFill>
          <a:srgbClr val="000000"/>
        </a:solidFill>
        <a:uFillTx/>
        <a:latin typeface="Calibri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26300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100000">
              <a:srgbClr val="000000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1"/>
          <p:cNvSpPr/>
          <p:nvPr/>
        </p:nvSpPr>
        <p:spPr>
          <a:xfrm>
            <a:off x="309560" y="680478"/>
            <a:ext cx="45720" cy="365760"/>
          </a:xfrm>
          <a:prstGeom prst="rect">
            <a:avLst/>
          </a:prstGeom>
          <a:solidFill>
            <a:srgbClr val="000000"/>
          </a:solidFill>
          <a:ln>
            <a:noFill/>
            <a:prstDash val="solid"/>
          </a:ln>
        </p:spPr>
        <p:txBody>
          <a:bodyPr vert="horz" wrap="square" lIns="91440" tIns="45720" rIns="91440" bIns="45720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orbel"/>
            </a:endParaRPr>
          </a:p>
        </p:txBody>
      </p:sp>
      <p:sp>
        <p:nvSpPr>
          <p:cNvPr id="3" name="Retângulo 14"/>
          <p:cNvSpPr/>
          <p:nvPr/>
        </p:nvSpPr>
        <p:spPr>
          <a:xfrm>
            <a:off x="269071" y="680478"/>
            <a:ext cx="27432" cy="365760"/>
          </a:xfrm>
          <a:prstGeom prst="rect">
            <a:avLst/>
          </a:prstGeom>
          <a:solidFill>
            <a:srgbClr val="000000"/>
          </a:solidFill>
          <a:ln>
            <a:noFill/>
            <a:prstDash val="solid"/>
          </a:ln>
        </p:spPr>
        <p:txBody>
          <a:bodyPr vert="horz" wrap="square" lIns="91440" tIns="45720" rIns="91440" bIns="45720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orbel"/>
            </a:endParaRPr>
          </a:p>
        </p:txBody>
      </p:sp>
      <p:sp>
        <p:nvSpPr>
          <p:cNvPr id="4" name="Retângulo 15"/>
          <p:cNvSpPr/>
          <p:nvPr/>
        </p:nvSpPr>
        <p:spPr>
          <a:xfrm>
            <a:off x="250024" y="680478"/>
            <a:ext cx="9144" cy="365760"/>
          </a:xfrm>
          <a:prstGeom prst="rect">
            <a:avLst/>
          </a:prstGeom>
          <a:solidFill>
            <a:srgbClr val="000000"/>
          </a:solidFill>
          <a:ln>
            <a:noFill/>
            <a:prstDash val="solid"/>
          </a:ln>
        </p:spPr>
        <p:txBody>
          <a:bodyPr vert="horz" wrap="square" lIns="91440" tIns="45720" rIns="91440" bIns="45720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orbel"/>
            </a:endParaRPr>
          </a:p>
        </p:txBody>
      </p:sp>
      <p:sp>
        <p:nvSpPr>
          <p:cNvPr id="5" name="Retângulo 16"/>
          <p:cNvSpPr/>
          <p:nvPr/>
        </p:nvSpPr>
        <p:spPr>
          <a:xfrm>
            <a:off x="221769" y="680478"/>
            <a:ext cx="9144" cy="365760"/>
          </a:xfrm>
          <a:prstGeom prst="rect">
            <a:avLst/>
          </a:prstGeom>
          <a:solidFill>
            <a:srgbClr val="000000"/>
          </a:solidFill>
          <a:ln>
            <a:noFill/>
            <a:prstDash val="solid"/>
          </a:ln>
        </p:spPr>
        <p:txBody>
          <a:bodyPr vert="horz" wrap="square" lIns="91440" tIns="45720" rIns="91440" bIns="45720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orbe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 name="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Maurício Façanha\Pictures\ALQUIMISTAS\The+alchemist-1600x1200-17379.jpg"/>
          <p:cNvPicPr>
            <a:picLocks noChangeAspect="1"/>
          </p:cNvPicPr>
          <p:nvPr/>
        </p:nvPicPr>
        <p:blipFill>
          <a:blip r:embed="rId3">
            <a:lum bright="-23000"/>
          </a:blip>
          <a:srcRect/>
          <a:stretch>
            <a:fillRect/>
          </a:stretch>
        </p:blipFill>
        <p:spPr>
          <a:xfrm>
            <a:off x="0" y="0"/>
            <a:ext cx="9144000" cy="717341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10"/>
          <p:cNvSpPr/>
          <p:nvPr/>
        </p:nvSpPr>
        <p:spPr>
          <a:xfrm>
            <a:off x="707014" y="2080945"/>
            <a:ext cx="7751743" cy="4708977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pt-BR" sz="6000" b="1" i="0" u="none" strike="noStrike" kern="1200" cap="none" spc="0" baseline="0">
              <a:solidFill>
                <a:srgbClr val="FFFF00"/>
              </a:solidFill>
              <a:uFillTx/>
              <a:latin typeface="Tempus Sans ITC" pitchFamily="82"/>
            </a:endParaRP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pt-BR" sz="6000" b="1" i="0" u="none" strike="noStrike" kern="1200" cap="none" spc="0" baseline="0">
                <a:solidFill>
                  <a:srgbClr val="FFFF00"/>
                </a:solidFill>
                <a:uFillTx/>
                <a:latin typeface="Tempus Sans ITC" pitchFamily="82"/>
              </a:rPr>
              <a:t>Alquimia: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pt-BR" sz="6000" b="1" i="0" u="none" strike="noStrike" kern="1200" cap="none" spc="0" baseline="0">
                <a:solidFill>
                  <a:srgbClr val="FFFF00"/>
                </a:solidFill>
                <a:uFillTx/>
                <a:latin typeface="Tempus Sans ITC" pitchFamily="82"/>
              </a:rPr>
              <a:t>Ciência e Magia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pt-BR" sz="6000" b="1" i="0" u="none" strike="noStrike" kern="1200" cap="none" spc="0" baseline="0">
              <a:solidFill>
                <a:srgbClr val="FFFF00"/>
              </a:solidFill>
              <a:uFillTx/>
              <a:latin typeface="Tempus Sans ITC" pitchFamily="82"/>
            </a:endParaRP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pt-BR" sz="6000" b="1" i="0" u="none" strike="noStrike" kern="1200" cap="none" spc="0" baseline="0">
                <a:solidFill>
                  <a:srgbClr val="FFFF00"/>
                </a:solidFill>
                <a:uFillTx/>
                <a:latin typeface="Tempus Sans ITC" pitchFamily="82"/>
              </a:rPr>
              <a:t>Prof. Maurício Façanha</a:t>
            </a:r>
          </a:p>
        </p:txBody>
      </p:sp>
      <p:sp>
        <p:nvSpPr>
          <p:cNvPr id="4" name="AutoShape 4"/>
          <p:cNvSpPr/>
          <p:nvPr/>
        </p:nvSpPr>
        <p:spPr>
          <a:xfrm>
            <a:off x="251524" y="117829"/>
            <a:ext cx="8604449" cy="6623538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val 50000"/>
              <a:gd name="f8" fmla="+- 0 0 -360"/>
              <a:gd name="f9" fmla="+- 0 0 -270"/>
              <a:gd name="f10" fmla="+- 0 0 -180"/>
              <a:gd name="f11" fmla="+- 0 0 -90"/>
              <a:gd name="f12" fmla="abs f3"/>
              <a:gd name="f13" fmla="abs f4"/>
              <a:gd name="f14" fmla="abs f5"/>
              <a:gd name="f15" fmla="*/ f8 f0 1"/>
              <a:gd name="f16" fmla="*/ f9 f0 1"/>
              <a:gd name="f17" fmla="*/ f10 f0 1"/>
              <a:gd name="f18" fmla="*/ f11 f0 1"/>
              <a:gd name="f19" fmla="?: f12 f3 1"/>
              <a:gd name="f20" fmla="?: f13 f4 1"/>
              <a:gd name="f21" fmla="?: f14 f5 1"/>
              <a:gd name="f22" fmla="*/ f15 1 f2"/>
              <a:gd name="f23" fmla="*/ f16 1 f2"/>
              <a:gd name="f24" fmla="*/ f17 1 f2"/>
              <a:gd name="f25" fmla="*/ f18 1 f2"/>
              <a:gd name="f26" fmla="*/ f19 1 21600"/>
              <a:gd name="f27" fmla="*/ f20 1 21600"/>
              <a:gd name="f28" fmla="*/ 21600 f19 1"/>
              <a:gd name="f29" fmla="*/ 21600 f20 1"/>
              <a:gd name="f30" fmla="+- f22 0 f1"/>
              <a:gd name="f31" fmla="+- f23 0 f1"/>
              <a:gd name="f32" fmla="+- f24 0 f1"/>
              <a:gd name="f33" fmla="+- f25 0 f1"/>
              <a:gd name="f34" fmla="min f27 f26"/>
              <a:gd name="f35" fmla="*/ f28 1 f21"/>
              <a:gd name="f36" fmla="*/ f29 1 f21"/>
              <a:gd name="f37" fmla="val f35"/>
              <a:gd name="f38" fmla="val f36"/>
              <a:gd name="f39" fmla="*/ f6 f34 1"/>
              <a:gd name="f40" fmla="+- f38 0 f6"/>
              <a:gd name="f41" fmla="+- f37 0 f6"/>
              <a:gd name="f42" fmla="*/ f38 f34 1"/>
              <a:gd name="f43" fmla="*/ f37 f34 1"/>
              <a:gd name="f44" fmla="*/ f40 1 2"/>
              <a:gd name="f45" fmla="*/ f41 1 2"/>
              <a:gd name="f46" fmla="*/ f41 f7 1"/>
              <a:gd name="f47" fmla="+- f6 f44 0"/>
              <a:gd name="f48" fmla="*/ f46 1 200000"/>
              <a:gd name="f49" fmla="*/ f46 1 100000"/>
              <a:gd name="f50" fmla="+- f48 f45 0"/>
              <a:gd name="f51" fmla="*/ f48 f34 1"/>
              <a:gd name="f52" fmla="*/ f47 f34 1"/>
              <a:gd name="f53" fmla="*/ f49 f34 1"/>
              <a:gd name="f54" fmla="*/ f50 f34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30">
                <a:pos x="f53" y="f39"/>
              </a:cxn>
              <a:cxn ang="f31">
                <a:pos x="f51" y="f52"/>
              </a:cxn>
              <a:cxn ang="f32">
                <a:pos x="f39" y="f42"/>
              </a:cxn>
              <a:cxn ang="f32">
                <a:pos x="f53" y="f42"/>
              </a:cxn>
              <a:cxn ang="f32">
                <a:pos x="f43" y="f42"/>
              </a:cxn>
              <a:cxn ang="f33">
                <a:pos x="f54" y="f52"/>
              </a:cxn>
            </a:cxnLst>
            <a:rect l="f51" t="f52" r="f54" b="f42"/>
            <a:pathLst>
              <a:path>
                <a:moveTo>
                  <a:pt x="f39" y="f42"/>
                </a:moveTo>
                <a:lnTo>
                  <a:pt x="f53" y="f39"/>
                </a:lnTo>
                <a:lnTo>
                  <a:pt x="f43" y="f42"/>
                </a:lnTo>
                <a:close/>
              </a:path>
            </a:pathLst>
          </a:custGeom>
          <a:noFill/>
          <a:ln w="63495">
            <a:solidFill>
              <a:srgbClr val="FFFF00"/>
            </a:solidFill>
            <a:prstDash val="solid"/>
            <a:miter/>
          </a:ln>
        </p:spPr>
        <p:txBody>
          <a:bodyPr vert="horz" wrap="none" lIns="91440" tIns="45720" rIns="91440" bIns="45720" anchor="ctr" anchorCtr="0" compatLnSpc="1"/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pt-BR" sz="1800" b="0" i="0" u="none" strike="noStrike" kern="1200" cap="none" spc="0" baseline="0">
              <a:solidFill>
                <a:srgbClr val="FFFFFF"/>
              </a:solidFill>
              <a:uFillTx/>
              <a:latin typeface="Corbel"/>
            </a:endParaRPr>
          </a:p>
        </p:txBody>
      </p:sp>
      <p:pic>
        <p:nvPicPr>
          <p:cNvPr id="5" name="Picture 2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3756464" y="1412775"/>
            <a:ext cx="1597036" cy="165618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/>
    </mc:Choice>
    <mc:Fallback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theme/theme1.xml><?xml version="1.0" encoding="utf-8"?>
<a:theme xmlns:a="http://schemas.openxmlformats.org/drawingml/2006/main" name="Metrô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177</TotalTime>
  <Words>9</Words>
  <Application>Microsoft Office PowerPoint</Application>
  <PresentationFormat>Apresentação na tela (4:3)</PresentationFormat>
  <Paragraphs>5</Paragraphs>
  <Slides>1</Slides>
  <Notes>1</Notes>
  <HiddenSlides>1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  <vt:variant>
        <vt:lpstr>Apresentações personalizadas</vt:lpstr>
      </vt:variant>
      <vt:variant>
        <vt:i4>1</vt:i4>
      </vt:variant>
    </vt:vector>
  </HeadingPairs>
  <TitlesOfParts>
    <vt:vector size="3" baseType="lpstr">
      <vt:lpstr>Metrô</vt:lpstr>
      <vt:lpstr>Apresentação do PowerPoint</vt:lpstr>
      <vt:lpstr>Apresentação personalizada 1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Maurício Façanha</dc:creator>
  <cp:lastModifiedBy>Mauricio Facanha Pinheiro</cp:lastModifiedBy>
  <cp:revision>33</cp:revision>
  <dcterms:created xsi:type="dcterms:W3CDTF">2011-11-13T22:59:18Z</dcterms:created>
  <dcterms:modified xsi:type="dcterms:W3CDTF">2012-11-09T18:01:32Z</dcterms:modified>
</cp:coreProperties>
</file>