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21/6/2013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21/6/2013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21/6/2013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21/6/2013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21/6/2013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gnificados.com.br/swot/" TargetMode="External"/><Relationship Id="rId2" Type="http://schemas.openxmlformats.org/officeDocument/2006/relationships/hyperlink" Target="http://www.administradores.com.br/noticias/administracao-e-negocios/saiba-como-fazer-uma-analise-swot/73989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6000" b="1" dirty="0" smtClean="0">
                <a:solidFill>
                  <a:srgbClr val="FFFF00"/>
                </a:solidFill>
              </a:rPr>
              <a:t>Análise SWOT</a:t>
            </a:r>
            <a:endParaRPr lang="en-US" sz="6000" b="1" dirty="0">
              <a:solidFill>
                <a:srgbClr val="FFFF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Cenário Cultural da Cidade de Natal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</a:rPr>
              <a:t>Planejamento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pPr algn="just"/>
            <a:r>
              <a:rPr lang="pt-BR" dirty="0" smtClean="0"/>
              <a:t>estipular e atingir suas metas de visibilidade, crescimento, produção e aumento de lucros</a:t>
            </a:r>
          </a:p>
          <a:p>
            <a:pPr algn="just"/>
            <a:r>
              <a:rPr lang="pt-BR" dirty="0" smtClean="0"/>
              <a:t>Análise de variáveis que, de modo direto ou indireto</a:t>
            </a:r>
          </a:p>
          <a:p>
            <a:pPr algn="just"/>
            <a:r>
              <a:rPr lang="en-US" dirty="0" err="1" smtClean="0"/>
              <a:t>planejamento</a:t>
            </a:r>
            <a:r>
              <a:rPr lang="en-US" dirty="0" smtClean="0"/>
              <a:t> </a:t>
            </a:r>
            <a:r>
              <a:rPr lang="en-US" dirty="0" err="1" smtClean="0"/>
              <a:t>estratégico</a:t>
            </a:r>
            <a:r>
              <a:rPr lang="en-US" dirty="0" smtClean="0"/>
              <a:t> = </a:t>
            </a:r>
            <a:r>
              <a:rPr lang="en-US" dirty="0" err="1" smtClean="0"/>
              <a:t>cenário</a:t>
            </a:r>
            <a:r>
              <a:rPr lang="en-US" dirty="0" smtClean="0"/>
              <a:t> </a:t>
            </a:r>
            <a:r>
              <a:rPr lang="en-US" dirty="0" err="1" smtClean="0"/>
              <a:t>empresarial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</a:rPr>
              <a:t>SWOT ou FOFA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 vert="horz">
            <a:normAutofit/>
          </a:bodyPr>
          <a:lstStyle/>
          <a:p>
            <a:endParaRPr lang="pt-BR" dirty="0" smtClean="0"/>
          </a:p>
          <a:p>
            <a:r>
              <a:rPr lang="pt-BR" sz="3600" dirty="0" smtClean="0"/>
              <a:t>S</a:t>
            </a:r>
            <a:r>
              <a:rPr lang="en-US" sz="3600" dirty="0" err="1" smtClean="0"/>
              <a:t>trengths</a:t>
            </a:r>
            <a:endParaRPr lang="pt-BR" sz="3600" dirty="0" smtClean="0"/>
          </a:p>
          <a:p>
            <a:r>
              <a:rPr lang="en-US" sz="3600" dirty="0" smtClean="0"/>
              <a:t>Weaknesses</a:t>
            </a:r>
            <a:endParaRPr lang="pt-BR" sz="3600" dirty="0" smtClean="0"/>
          </a:p>
          <a:p>
            <a:r>
              <a:rPr lang="pt-BR" sz="3600" dirty="0" smtClean="0"/>
              <a:t>O</a:t>
            </a:r>
            <a:r>
              <a:rPr lang="en-US" sz="3600" dirty="0" err="1" smtClean="0"/>
              <a:t>pportunities</a:t>
            </a:r>
            <a:endParaRPr lang="pt-BR" sz="3600" dirty="0" smtClean="0"/>
          </a:p>
          <a:p>
            <a:r>
              <a:rPr lang="en-US" sz="3600" dirty="0" smtClean="0"/>
              <a:t>Threats</a:t>
            </a:r>
            <a:endParaRPr lang="en-US" sz="360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sz="3600" dirty="0" smtClean="0"/>
              <a:t>Forças</a:t>
            </a:r>
          </a:p>
          <a:p>
            <a:r>
              <a:rPr lang="pt-BR" sz="3600" dirty="0" smtClean="0"/>
              <a:t>Oportunidades</a:t>
            </a:r>
          </a:p>
          <a:p>
            <a:r>
              <a:rPr lang="pt-BR" sz="3600" dirty="0" smtClean="0"/>
              <a:t>Fraquezas</a:t>
            </a:r>
          </a:p>
          <a:p>
            <a:r>
              <a:rPr lang="pt-BR" sz="3600" dirty="0" smtClean="0"/>
              <a:t>Ameaças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pt-BR" sz="4000" b="1" dirty="0" smtClean="0">
                <a:solidFill>
                  <a:schemeClr val="bg1"/>
                </a:solidFill>
              </a:rPr>
              <a:t>1 – Divida o cenário empresarial em duas partes</a:t>
            </a:r>
            <a:endParaRPr lang="en-US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Ambiente externo: variáveis que afetam a empresa de fora para dentro;</a:t>
            </a:r>
          </a:p>
          <a:p>
            <a:pPr algn="just"/>
            <a:r>
              <a:rPr lang="pt-BR" dirty="0" smtClean="0"/>
              <a:t>Ambiente interno: variáveis que partem da companhia, de dentro para fora.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2 – </a:t>
            </a:r>
            <a:r>
              <a:rPr lang="en-US" sz="3600" b="1" dirty="0" err="1" smtClean="0">
                <a:solidFill>
                  <a:schemeClr val="bg1"/>
                </a:solidFill>
              </a:rPr>
              <a:t>Defina</a:t>
            </a:r>
            <a:r>
              <a:rPr lang="en-US" sz="3600" b="1" dirty="0" smtClean="0">
                <a:solidFill>
                  <a:schemeClr val="bg1"/>
                </a:solidFill>
              </a:rPr>
              <a:t> o </a:t>
            </a:r>
            <a:r>
              <a:rPr lang="en-US" sz="3600" b="1" dirty="0" err="1" smtClean="0">
                <a:solidFill>
                  <a:schemeClr val="bg1"/>
                </a:solidFill>
              </a:rPr>
              <a:t>ambiente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interno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É necessário determinar as forças e fraquezas de uma companhia em comparação com outras empresas do mesmo ramo de atuação.</a:t>
            </a:r>
          </a:p>
          <a:p>
            <a:pPr marL="0" indent="0" algn="just">
              <a:buNone/>
            </a:pPr>
            <a:r>
              <a:rPr lang="pt-BR" dirty="0" smtClean="0"/>
              <a:t> </a:t>
            </a:r>
          </a:p>
          <a:p>
            <a:pPr algn="just"/>
            <a:r>
              <a:rPr lang="pt-BR" dirty="0" smtClean="0"/>
              <a:t>As forças e fraquezas podem ser medidas diante da quantidade e qualidade de recursos de uma empresa em face aos concorrentes, como mão de obra qualificada e receita.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3 – Determine o ambiente externo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As oportunidades e ameaças estão dentro do chamado ambiente externo. </a:t>
            </a:r>
          </a:p>
          <a:p>
            <a:pPr algn="just"/>
            <a:r>
              <a:rPr lang="pt-BR" dirty="0" smtClean="0"/>
              <a:t>Elas variam de acordo com o mercado em que o empreendimento está inserido.</a:t>
            </a:r>
          </a:p>
          <a:p>
            <a:pPr algn="just"/>
            <a:r>
              <a:rPr lang="pt-BR" dirty="0" smtClean="0"/>
              <a:t>Por exemplo, uma oportunidade para uma empresa é o crescimento do setor do qual faz parte e o surgimento de novos nichos de consumidores. Já as ameaças podem ser a expansão ou o lançamento de novas tecnologias por uma concorrente do mesmo segmento.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4 – Coloque os dados em formato de diagrama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Determinados os dados do ambiente interno e do ambiente externo, colocam-se as informações numa tabela 2x2, com duas colunas e duas linhas.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5 – Analise o cenário encontrado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A análise </a:t>
            </a:r>
            <a:r>
              <a:rPr lang="pt-BR" dirty="0" err="1" smtClean="0"/>
              <a:t>Swot</a:t>
            </a:r>
            <a:r>
              <a:rPr lang="pt-BR" dirty="0" smtClean="0"/>
              <a:t> ajuda a ter clareza do negócio, possibilitando que se identifiquem quais pontos fortes explorar e quais pontos a trabalhar no âmbito de toda a gestão empresarial. Essa ferramenta ajuda a determinar a posição atual da empresa e antecipar o futuro, visando as oportunidades e precavendo as ameaças.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Referências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>
                <a:hlinkClick r:id="rId2"/>
              </a:rPr>
              <a:t>http://www.administradores.com.br/noticias/administracao-e-negocios/saiba-como-fazer-uma-analise-swot/73989/</a:t>
            </a:r>
            <a:r>
              <a:rPr lang="pt-BR" dirty="0" smtClean="0"/>
              <a:t>  (Acesso em 20/06/2013)</a:t>
            </a:r>
          </a:p>
          <a:p>
            <a:pPr algn="just"/>
            <a:r>
              <a:rPr lang="pt-BR" dirty="0">
                <a:hlinkClick r:id="rId3"/>
              </a:rPr>
              <a:t>http://www.significados.com.br/swot</a:t>
            </a:r>
            <a:r>
              <a:rPr lang="pt-BR" dirty="0" smtClean="0">
                <a:hlinkClick r:id="rId3"/>
              </a:rPr>
              <a:t>/</a:t>
            </a:r>
            <a:r>
              <a:rPr lang="pt-BR" dirty="0" smtClean="0"/>
              <a:t> (Acesso em 20/06/2013)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336</Words>
  <Application>Microsoft Office PowerPoint</Application>
  <PresentationFormat>Apresentação na tela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Análise SWOT</vt:lpstr>
      <vt:lpstr>Planejamento</vt:lpstr>
      <vt:lpstr>SWOT ou FOFA</vt:lpstr>
      <vt:lpstr>1 – Divida o cenário empresarial em duas partes</vt:lpstr>
      <vt:lpstr>2 – Defina o ambiente interno</vt:lpstr>
      <vt:lpstr>3 – Determine o ambiente externo</vt:lpstr>
      <vt:lpstr>4 – Coloque os dados em formato de diagrama</vt:lpstr>
      <vt:lpstr>5 – Analise o cenário encontrado</vt:lpstr>
      <vt:lpstr>Referências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Análise SWOT</dc:title>
  <dc:creator>Pessoa</dc:creator>
  <cp:lastModifiedBy>professor</cp:lastModifiedBy>
  <cp:revision>13</cp:revision>
  <dcterms:created xsi:type="dcterms:W3CDTF">2013-06-21T14:40:40Z</dcterms:created>
  <dcterms:modified xsi:type="dcterms:W3CDTF">2013-06-21T23:22:42Z</dcterms:modified>
</cp:coreProperties>
</file>