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50411F7-931A-1C44-A616-8FBC2260B6A8}" type="datetimeFigureOut">
              <a:rPr lang="en-US" smtClean="0"/>
              <a:t>08/08/14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90AEA30-849E-6449-9455-9702E28A62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cap="none" dirty="0" err="1" smtClean="0"/>
              <a:t>Documento</a:t>
            </a:r>
            <a:r>
              <a:rPr lang="en-US" cap="none" dirty="0" smtClean="0"/>
              <a:t> </a:t>
            </a:r>
            <a:r>
              <a:rPr lang="en-US" cap="none" dirty="0" err="1" smtClean="0"/>
              <a:t>para</a:t>
            </a:r>
            <a:r>
              <a:rPr lang="en-US" cap="none" dirty="0"/>
              <a:t> </a:t>
            </a:r>
            <a:r>
              <a:rPr lang="en-US" cap="none" dirty="0" err="1" smtClean="0"/>
              <a:t>Captação</a:t>
            </a:r>
            <a:r>
              <a:rPr lang="en-US" cap="none" dirty="0" smtClean="0"/>
              <a:t> de </a:t>
            </a:r>
            <a:r>
              <a:rPr lang="en-US" cap="none" dirty="0" err="1" smtClean="0"/>
              <a:t>Recursos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028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Apresentação</a:t>
            </a:r>
            <a:r>
              <a:rPr lang="en-US" dirty="0" smtClean="0"/>
              <a:t>, </a:t>
            </a:r>
            <a:r>
              <a:rPr lang="en-US" dirty="0" err="1" smtClean="0"/>
              <a:t>objetivos</a:t>
            </a:r>
            <a:r>
              <a:rPr lang="en-US" dirty="0" smtClean="0"/>
              <a:t> e </a:t>
            </a:r>
            <a:r>
              <a:rPr lang="en-US" dirty="0" err="1" smtClean="0"/>
              <a:t>justificativa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Incluir</a:t>
            </a:r>
            <a:r>
              <a:rPr lang="en-US" dirty="0" smtClean="0"/>
              <a:t> </a:t>
            </a:r>
            <a:r>
              <a:rPr lang="en-US" dirty="0" err="1" smtClean="0"/>
              <a:t>finalidade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torná</a:t>
            </a:r>
            <a:r>
              <a:rPr lang="en-US" dirty="0" smtClean="0"/>
              <a:t>-lo </a:t>
            </a:r>
            <a:r>
              <a:rPr lang="en-US" dirty="0" err="1" smtClean="0"/>
              <a:t>realidade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 err="1" smtClean="0"/>
              <a:t>Questões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abordadas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smtClean="0"/>
              <a:t>as </a:t>
            </a:r>
            <a:r>
              <a:rPr lang="en-US" dirty="0" err="1"/>
              <a:t>eventuais</a:t>
            </a:r>
            <a:r>
              <a:rPr lang="en-US" dirty="0"/>
              <a:t> </a:t>
            </a:r>
            <a:r>
              <a:rPr lang="en-US" dirty="0" err="1"/>
              <a:t>carências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serão</a:t>
            </a:r>
            <a:r>
              <a:rPr lang="en-US" dirty="0"/>
              <a:t> </a:t>
            </a:r>
            <a:r>
              <a:rPr lang="en-US" dirty="0" err="1"/>
              <a:t>supridas</a:t>
            </a:r>
            <a:r>
              <a:rPr lang="en-US" dirty="0"/>
              <a:t> com a </a:t>
            </a:r>
            <a:r>
              <a:rPr lang="en-US" dirty="0" err="1"/>
              <a:t>execução</a:t>
            </a:r>
            <a:r>
              <a:rPr lang="en-US" dirty="0"/>
              <a:t> do </a:t>
            </a:r>
            <a:r>
              <a:rPr lang="en-US" dirty="0" err="1"/>
              <a:t>projeto</a:t>
            </a:r>
            <a:r>
              <a:rPr lang="en-US" dirty="0"/>
              <a:t>;</a:t>
            </a:r>
          </a:p>
          <a:p>
            <a:pPr lvl="1" algn="just"/>
            <a:r>
              <a:rPr lang="en-US" dirty="0"/>
              <a:t>A </a:t>
            </a:r>
            <a:r>
              <a:rPr lang="en-US" dirty="0" err="1"/>
              <a:t>importância</a:t>
            </a:r>
            <a:r>
              <a:rPr lang="en-US" dirty="0"/>
              <a:t> de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inserção</a:t>
            </a:r>
            <a:r>
              <a:rPr lang="en-US" dirty="0"/>
              <a:t> no </a:t>
            </a:r>
            <a:r>
              <a:rPr lang="en-US" dirty="0" err="1"/>
              <a:t>contexto</a:t>
            </a:r>
            <a:r>
              <a:rPr lang="en-US" dirty="0"/>
              <a:t> cultural e social;</a:t>
            </a:r>
          </a:p>
          <a:p>
            <a:pPr lvl="1" algn="just"/>
            <a:r>
              <a:rPr lang="en-US" dirty="0"/>
              <a:t>A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adequação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momento</a:t>
            </a:r>
            <a:r>
              <a:rPr lang="en-US" dirty="0"/>
              <a:t>.</a:t>
            </a:r>
          </a:p>
          <a:p>
            <a:pPr marL="114300" indent="0" algn="just">
              <a:buNone/>
            </a:pPr>
            <a:endParaRPr lang="en-US" dirty="0"/>
          </a:p>
          <a:p>
            <a:pPr algn="just"/>
            <a:r>
              <a:rPr lang="en-US" dirty="0" err="1" smtClean="0"/>
              <a:t>Ressaltar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diferenciais</a:t>
            </a:r>
            <a:r>
              <a:rPr lang="en-US" dirty="0" smtClean="0"/>
              <a:t> do </a:t>
            </a:r>
            <a:r>
              <a:rPr lang="en-US" dirty="0" err="1" smtClean="0"/>
              <a:t>projeto</a:t>
            </a:r>
            <a:r>
              <a:rPr lang="en-US" dirty="0" smtClean="0"/>
              <a:t> 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tornam</a:t>
            </a:r>
            <a:r>
              <a:rPr lang="en-US" dirty="0" smtClean="0"/>
              <a:t> </a:t>
            </a:r>
            <a:r>
              <a:rPr lang="en-US" dirty="0" err="1" smtClean="0"/>
              <a:t>único</a:t>
            </a:r>
            <a:r>
              <a:rPr lang="en-US" dirty="0"/>
              <a:t> </a:t>
            </a:r>
            <a:r>
              <a:rPr lang="en-US" dirty="0" smtClean="0"/>
              <a:t>-&gt; </a:t>
            </a:r>
            <a:r>
              <a:rPr lang="en-US" dirty="0" err="1" smtClean="0"/>
              <a:t>ganchos</a:t>
            </a:r>
            <a:r>
              <a:rPr lang="en-US" dirty="0" smtClean="0"/>
              <a:t> entre </a:t>
            </a:r>
            <a:r>
              <a:rPr lang="en-US" dirty="0" err="1" smtClean="0"/>
              <a:t>projeto</a:t>
            </a:r>
            <a:r>
              <a:rPr lang="en-US" dirty="0" smtClean="0"/>
              <a:t> e </a:t>
            </a:r>
            <a:r>
              <a:rPr lang="en-US" dirty="0" err="1" smtClean="0"/>
              <a:t>empresa</a:t>
            </a:r>
            <a:r>
              <a:rPr lang="en-US" dirty="0" smtClean="0"/>
              <a:t>.</a:t>
            </a:r>
          </a:p>
          <a:p>
            <a:pPr lvl="1" algn="just"/>
            <a:endParaRPr lang="en-US" dirty="0"/>
          </a:p>
          <a:p>
            <a:pPr lvl="1"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3502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Dica</a:t>
            </a:r>
            <a:r>
              <a:rPr lang="en-US" dirty="0" smtClean="0"/>
              <a:t> do </a:t>
            </a:r>
            <a:r>
              <a:rPr lang="en-US" dirty="0" err="1" smtClean="0"/>
              <a:t>autor</a:t>
            </a:r>
            <a:r>
              <a:rPr lang="en-US" dirty="0" smtClean="0"/>
              <a:t> (AVELAR)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Antes de </a:t>
            </a:r>
            <a:r>
              <a:rPr lang="en-US" dirty="0" err="1" smtClean="0"/>
              <a:t>começar</a:t>
            </a:r>
            <a:r>
              <a:rPr lang="en-US" dirty="0" smtClean="0"/>
              <a:t> a </a:t>
            </a:r>
            <a:r>
              <a:rPr lang="en-US" dirty="0" err="1" smtClean="0"/>
              <a:t>escrever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, </a:t>
            </a:r>
            <a:r>
              <a:rPr lang="en-US" dirty="0" err="1" smtClean="0"/>
              <a:t>tente</a:t>
            </a:r>
            <a:r>
              <a:rPr lang="en-US" dirty="0" smtClean="0"/>
              <a:t> </a:t>
            </a:r>
            <a:r>
              <a:rPr lang="en-US" dirty="0" err="1" smtClean="0"/>
              <a:t>estruturar</a:t>
            </a:r>
            <a:r>
              <a:rPr lang="en-US" dirty="0" smtClean="0"/>
              <a:t> um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orçamento</a:t>
            </a:r>
            <a:r>
              <a:rPr lang="en-US" dirty="0" smtClean="0"/>
              <a:t> </a:t>
            </a:r>
            <a:r>
              <a:rPr lang="en-US" dirty="0" err="1" smtClean="0"/>
              <a:t>daquilo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sendo</a:t>
            </a:r>
            <a:r>
              <a:rPr lang="en-US" dirty="0" smtClean="0"/>
              <a:t> </a:t>
            </a:r>
            <a:r>
              <a:rPr lang="en-US" dirty="0" err="1" smtClean="0"/>
              <a:t>proposto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Confronto</a:t>
            </a:r>
            <a:r>
              <a:rPr lang="en-US" dirty="0" smtClean="0"/>
              <a:t> da </a:t>
            </a:r>
            <a:r>
              <a:rPr lang="en-US" dirty="0" err="1" smtClean="0"/>
              <a:t>ideia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r>
              <a:rPr lang="en-US" dirty="0" smtClean="0"/>
              <a:t> com a </a:t>
            </a:r>
            <a:r>
              <a:rPr lang="en-US" dirty="0" err="1" smtClean="0"/>
              <a:t>realidade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elaboração</a:t>
            </a:r>
            <a:r>
              <a:rPr lang="en-US" dirty="0" smtClean="0"/>
              <a:t> do </a:t>
            </a:r>
            <a:r>
              <a:rPr lang="en-US" dirty="0" err="1" smtClean="0"/>
              <a:t>orçamento</a:t>
            </a:r>
            <a:r>
              <a:rPr lang="en-US" dirty="0" smtClean="0"/>
              <a:t> </a:t>
            </a:r>
            <a:r>
              <a:rPr lang="en-US" dirty="0" err="1" smtClean="0"/>
              <a:t>ajuda</a:t>
            </a:r>
            <a:r>
              <a:rPr lang="en-US" dirty="0" smtClean="0"/>
              <a:t> a </a:t>
            </a:r>
            <a:r>
              <a:rPr lang="en-US" dirty="0" err="1" smtClean="0"/>
              <a:t>colocar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pés</a:t>
            </a:r>
            <a:r>
              <a:rPr lang="en-US" dirty="0" smtClean="0"/>
              <a:t> no </a:t>
            </a:r>
            <a:r>
              <a:rPr lang="en-US" dirty="0" err="1" smtClean="0"/>
              <a:t>chão</a:t>
            </a:r>
            <a:r>
              <a:rPr lang="en-US" dirty="0" smtClean="0"/>
              <a:t> e a </a:t>
            </a:r>
            <a:r>
              <a:rPr lang="en-US" dirty="0" err="1" smtClean="0"/>
              <a:t>abandonar</a:t>
            </a:r>
            <a:r>
              <a:rPr lang="en-US" dirty="0" smtClean="0"/>
              <a:t> as “</a:t>
            </a:r>
            <a:r>
              <a:rPr lang="en-US" dirty="0" err="1" smtClean="0"/>
              <a:t>viagens</a:t>
            </a:r>
            <a:r>
              <a:rPr lang="en-US" dirty="0" smtClean="0"/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078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Ficha</a:t>
            </a:r>
            <a:r>
              <a:rPr lang="en-US" dirty="0" smtClean="0"/>
              <a:t> </a:t>
            </a:r>
            <a:r>
              <a:rPr lang="en-US" dirty="0" err="1" smtClean="0"/>
              <a:t>técnica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Profissionais</a:t>
            </a:r>
            <a:r>
              <a:rPr lang="en-US" dirty="0" smtClean="0"/>
              <a:t> </a:t>
            </a:r>
            <a:r>
              <a:rPr lang="en-US" dirty="0" err="1" smtClean="0"/>
              <a:t>envolvidos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atividade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Destacar</a:t>
            </a:r>
            <a:r>
              <a:rPr lang="en-US" dirty="0" smtClean="0"/>
              <a:t> </a:t>
            </a:r>
            <a:r>
              <a:rPr lang="en-US" dirty="0" err="1" smtClean="0"/>
              <a:t>profissionais</a:t>
            </a:r>
            <a:r>
              <a:rPr lang="en-US" dirty="0" smtClean="0"/>
              <a:t>, </a:t>
            </a:r>
            <a:r>
              <a:rPr lang="en-US" dirty="0" err="1" smtClean="0"/>
              <a:t>instituições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grupos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prestígio</a:t>
            </a:r>
            <a:r>
              <a:rPr lang="en-US" dirty="0" smtClean="0"/>
              <a:t> </a:t>
            </a:r>
            <a:r>
              <a:rPr lang="en-US" dirty="0" err="1" smtClean="0"/>
              <a:t>funcione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argumento</a:t>
            </a:r>
            <a:r>
              <a:rPr lang="en-US" dirty="0" smtClean="0"/>
              <a:t> de </a:t>
            </a:r>
            <a:r>
              <a:rPr lang="en-US" dirty="0" err="1" smtClean="0"/>
              <a:t>venda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Anexar</a:t>
            </a:r>
            <a:r>
              <a:rPr lang="en-US" dirty="0" smtClean="0"/>
              <a:t> </a:t>
            </a:r>
            <a:r>
              <a:rPr lang="en-US" dirty="0" err="1" smtClean="0"/>
              <a:t>breves</a:t>
            </a:r>
            <a:r>
              <a:rPr lang="en-US" dirty="0" smtClean="0"/>
              <a:t> </a:t>
            </a:r>
            <a:r>
              <a:rPr lang="en-US" dirty="0" err="1" smtClean="0"/>
              <a:t>currículos</a:t>
            </a:r>
            <a:r>
              <a:rPr lang="en-US" dirty="0" smtClean="0"/>
              <a:t>, inclusive do </a:t>
            </a:r>
            <a:r>
              <a:rPr lang="en-US" dirty="0" err="1" smtClean="0"/>
              <a:t>realizador</a:t>
            </a:r>
            <a:r>
              <a:rPr lang="en-US" dirty="0" smtClean="0"/>
              <a:t>: </a:t>
            </a:r>
            <a:r>
              <a:rPr lang="en-US" dirty="0" err="1" smtClean="0"/>
              <a:t>realizações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expressivas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0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Cronograma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Apresenta</a:t>
            </a:r>
            <a:r>
              <a:rPr lang="en-US" dirty="0" smtClean="0"/>
              <a:t> </a:t>
            </a:r>
            <a:r>
              <a:rPr lang="en-US" dirty="0" err="1" smtClean="0"/>
              <a:t>graficamente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principais</a:t>
            </a:r>
            <a:r>
              <a:rPr lang="en-US" dirty="0" smtClean="0"/>
              <a:t> </a:t>
            </a:r>
            <a:r>
              <a:rPr lang="en-US" dirty="0" err="1" smtClean="0"/>
              <a:t>momentos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da </a:t>
            </a:r>
            <a:r>
              <a:rPr lang="en-US" dirty="0" err="1" smtClean="0"/>
              <a:t>execução</a:t>
            </a:r>
            <a:r>
              <a:rPr lang="en-US" dirty="0" smtClean="0"/>
              <a:t> do </a:t>
            </a:r>
            <a:r>
              <a:rPr lang="en-US" dirty="0" err="1" smtClean="0"/>
              <a:t>projeto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*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inclusão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facultativa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casos</a:t>
            </a:r>
            <a:r>
              <a:rPr lang="en-US" dirty="0" smtClean="0"/>
              <a:t> de </a:t>
            </a:r>
            <a:r>
              <a:rPr lang="en-US" dirty="0" err="1" smtClean="0"/>
              <a:t>propostas</a:t>
            </a:r>
            <a:r>
              <a:rPr lang="en-US" dirty="0" smtClean="0"/>
              <a:t> de </a:t>
            </a:r>
            <a:r>
              <a:rPr lang="en-US" dirty="0" err="1" smtClean="0"/>
              <a:t>natureza</a:t>
            </a:r>
            <a:r>
              <a:rPr lang="en-US" dirty="0" smtClean="0"/>
              <a:t> simples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cuja</a:t>
            </a:r>
            <a:r>
              <a:rPr lang="en-US" dirty="0" smtClean="0"/>
              <a:t> </a:t>
            </a:r>
            <a:r>
              <a:rPr lang="en-US" dirty="0" err="1" smtClean="0"/>
              <a:t>execução</a:t>
            </a:r>
            <a:r>
              <a:rPr lang="en-US" dirty="0" smtClean="0"/>
              <a:t> </a:t>
            </a:r>
            <a:r>
              <a:rPr lang="en-US" dirty="0" err="1" smtClean="0"/>
              <a:t>ocorra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 </a:t>
            </a:r>
            <a:r>
              <a:rPr lang="en-US" dirty="0" err="1" smtClean="0"/>
              <a:t>espaço</a:t>
            </a:r>
            <a:r>
              <a:rPr lang="en-US" dirty="0" smtClean="0"/>
              <a:t> de tempo.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982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Público-alvo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quem</a:t>
            </a:r>
            <a:r>
              <a:rPr lang="en-US" dirty="0" smtClean="0"/>
              <a:t> se </a:t>
            </a:r>
            <a:r>
              <a:rPr lang="en-US" dirty="0" err="1" smtClean="0"/>
              <a:t>destina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.</a:t>
            </a:r>
          </a:p>
          <a:p>
            <a:r>
              <a:rPr lang="en-US" dirty="0" smtClean="0"/>
              <a:t>Do </a:t>
            </a:r>
            <a:r>
              <a:rPr lang="en-US" dirty="0" err="1" smtClean="0"/>
              <a:t>ponto</a:t>
            </a:r>
            <a:r>
              <a:rPr lang="en-US" dirty="0" smtClean="0"/>
              <a:t> de vista do </a:t>
            </a:r>
            <a:r>
              <a:rPr lang="en-US" dirty="0" err="1" smtClean="0"/>
              <a:t>patrocinador</a:t>
            </a:r>
            <a:r>
              <a:rPr lang="en-US" dirty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um dos </a:t>
            </a:r>
            <a:r>
              <a:rPr lang="en-US" dirty="0" err="1" smtClean="0"/>
              <a:t>itens</a:t>
            </a:r>
            <a:r>
              <a:rPr lang="en-US" dirty="0" smtClean="0"/>
              <a:t> </a:t>
            </a:r>
            <a:r>
              <a:rPr lang="en-US" dirty="0" err="1" smtClean="0"/>
              <a:t>indispensáveis</a:t>
            </a:r>
            <a:r>
              <a:rPr lang="en-US" dirty="0" smtClean="0"/>
              <a:t>!!!</a:t>
            </a:r>
          </a:p>
          <a:p>
            <a:endParaRPr lang="en-US" dirty="0"/>
          </a:p>
          <a:p>
            <a:r>
              <a:rPr lang="en-US" dirty="0" smtClean="0"/>
              <a:t>O </a:t>
            </a:r>
            <a:r>
              <a:rPr lang="en-US" dirty="0" err="1" smtClean="0"/>
              <a:t>público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atingido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r>
              <a:rPr lang="en-US" dirty="0" smtClean="0"/>
              <a:t> (</a:t>
            </a:r>
            <a:r>
              <a:rPr lang="en-US" dirty="0" err="1" smtClean="0"/>
              <a:t>quantidade</a:t>
            </a:r>
            <a:r>
              <a:rPr lang="en-US" dirty="0" smtClean="0"/>
              <a:t> de </a:t>
            </a:r>
            <a:r>
              <a:rPr lang="en-US" dirty="0" err="1" smtClean="0"/>
              <a:t>espectadores</a:t>
            </a:r>
            <a:r>
              <a:rPr lang="en-US" dirty="0" smtClean="0"/>
              <a:t>, </a:t>
            </a:r>
            <a:r>
              <a:rPr lang="en-US" dirty="0" err="1" smtClean="0"/>
              <a:t>visitantes</a:t>
            </a:r>
            <a:r>
              <a:rPr lang="en-US" dirty="0" smtClean="0"/>
              <a:t>, </a:t>
            </a:r>
            <a:r>
              <a:rPr lang="en-US" dirty="0" err="1" smtClean="0"/>
              <a:t>leitores</a:t>
            </a:r>
            <a:r>
              <a:rPr lang="en-US" dirty="0" smtClean="0"/>
              <a:t>, </a:t>
            </a:r>
            <a:r>
              <a:rPr lang="en-US" dirty="0" err="1" smtClean="0"/>
              <a:t>ouvintes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r>
              <a:rPr lang="en-US" dirty="0" smtClean="0"/>
              <a:t>);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perfil</a:t>
            </a:r>
            <a:r>
              <a:rPr lang="en-US" dirty="0" smtClean="0"/>
              <a:t> do </a:t>
            </a:r>
            <a:r>
              <a:rPr lang="en-US" dirty="0" err="1" smtClean="0"/>
              <a:t>público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atingido</a:t>
            </a:r>
            <a:r>
              <a:rPr lang="en-US" dirty="0" smtClean="0"/>
              <a:t> (</a:t>
            </a:r>
            <a:r>
              <a:rPr lang="en-US" dirty="0" err="1" smtClean="0"/>
              <a:t>classe</a:t>
            </a:r>
            <a:r>
              <a:rPr lang="en-US" dirty="0" smtClean="0"/>
              <a:t> social, </a:t>
            </a:r>
            <a:r>
              <a:rPr lang="en-US" dirty="0" err="1" smtClean="0"/>
              <a:t>faixa</a:t>
            </a:r>
            <a:r>
              <a:rPr lang="en-US" dirty="0" smtClean="0"/>
              <a:t> </a:t>
            </a:r>
            <a:r>
              <a:rPr lang="en-US" dirty="0" err="1" smtClean="0"/>
              <a:t>etária</a:t>
            </a:r>
            <a:r>
              <a:rPr lang="en-US" dirty="0" smtClean="0"/>
              <a:t>, </a:t>
            </a:r>
            <a:r>
              <a:rPr lang="en-US" dirty="0" err="1" smtClean="0"/>
              <a:t>sexo</a:t>
            </a:r>
            <a:r>
              <a:rPr lang="en-US" dirty="0" smtClean="0"/>
              <a:t>);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abrangência</a:t>
            </a:r>
            <a:r>
              <a:rPr lang="en-US" dirty="0" smtClean="0"/>
              <a:t> do </a:t>
            </a:r>
            <a:r>
              <a:rPr lang="en-US" dirty="0" err="1" smtClean="0"/>
              <a:t>projeto</a:t>
            </a:r>
            <a:r>
              <a:rPr lang="en-US" dirty="0" smtClean="0"/>
              <a:t> (local, regional, </a:t>
            </a:r>
            <a:r>
              <a:rPr lang="en-US" dirty="0" err="1" smtClean="0"/>
              <a:t>estadual</a:t>
            </a:r>
            <a:r>
              <a:rPr lang="en-US" dirty="0" smtClean="0"/>
              <a:t>, </a:t>
            </a:r>
            <a:r>
              <a:rPr lang="en-US" dirty="0" err="1" smtClean="0"/>
              <a:t>nacional</a:t>
            </a:r>
            <a:r>
              <a:rPr lang="en-US" dirty="0" smtClean="0"/>
              <a:t>, </a:t>
            </a:r>
            <a:r>
              <a:rPr lang="en-US" dirty="0" err="1" smtClean="0"/>
              <a:t>internacional</a:t>
            </a:r>
            <a:r>
              <a:rPr lang="en-US" dirty="0" smtClean="0"/>
              <a:t>);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potencial</a:t>
            </a:r>
            <a:r>
              <a:rPr lang="en-US" dirty="0" smtClean="0"/>
              <a:t> de </a:t>
            </a:r>
            <a:r>
              <a:rPr lang="en-US" dirty="0" err="1" smtClean="0"/>
              <a:t>atração</a:t>
            </a:r>
            <a:r>
              <a:rPr lang="en-US" dirty="0" smtClean="0"/>
              <a:t> de </a:t>
            </a:r>
            <a:r>
              <a:rPr lang="en-US" dirty="0" err="1" smtClean="0"/>
              <a:t>mídia</a:t>
            </a:r>
            <a:r>
              <a:rPr lang="en-US" dirty="0" smtClean="0"/>
              <a:t> </a:t>
            </a:r>
            <a:r>
              <a:rPr lang="en-US" dirty="0" err="1" smtClean="0"/>
              <a:t>espontânea</a:t>
            </a:r>
            <a:r>
              <a:rPr lang="en-US" dirty="0" smtClean="0"/>
              <a:t> do </a:t>
            </a:r>
            <a:r>
              <a:rPr lang="en-US" dirty="0" err="1" smtClean="0"/>
              <a:t>projeto</a:t>
            </a:r>
            <a:r>
              <a:rPr lang="en-US" dirty="0" smtClean="0"/>
              <a:t> e de </a:t>
            </a:r>
            <a:r>
              <a:rPr lang="en-US" dirty="0" err="1" smtClean="0"/>
              <a:t>seus</a:t>
            </a:r>
            <a:r>
              <a:rPr lang="en-US" dirty="0" smtClean="0"/>
              <a:t> </a:t>
            </a:r>
            <a:r>
              <a:rPr lang="en-US" dirty="0" err="1" smtClean="0"/>
              <a:t>participantes</a:t>
            </a:r>
            <a:r>
              <a:rPr lang="en-US" dirty="0" smtClean="0"/>
              <a:t>;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perfil</a:t>
            </a:r>
            <a:r>
              <a:rPr lang="en-US" dirty="0" smtClean="0"/>
              <a:t> do local de </a:t>
            </a:r>
            <a:r>
              <a:rPr lang="en-US" dirty="0" err="1" smtClean="0"/>
              <a:t>realização</a:t>
            </a:r>
            <a:r>
              <a:rPr lang="en-US" dirty="0" smtClean="0"/>
              <a:t> e a </a:t>
            </a:r>
            <a:r>
              <a:rPr lang="en-US" dirty="0" err="1" smtClean="0"/>
              <a:t>justificativa</a:t>
            </a:r>
            <a:r>
              <a:rPr lang="en-US" dirty="0" smtClean="0"/>
              <a:t>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escolha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56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Público-alvo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 as </a:t>
            </a:r>
            <a:r>
              <a:rPr lang="en-US" dirty="0" err="1" smtClean="0"/>
              <a:t>empresas</a:t>
            </a:r>
            <a:r>
              <a:rPr lang="en-US" dirty="0" smtClean="0"/>
              <a:t>, o </a:t>
            </a:r>
            <a:r>
              <a:rPr lang="en-US" dirty="0" err="1" smtClean="0"/>
              <a:t>patrocínio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técnica</a:t>
            </a:r>
            <a:r>
              <a:rPr lang="en-US" dirty="0" smtClean="0"/>
              <a:t> de </a:t>
            </a:r>
            <a:r>
              <a:rPr lang="en-US" dirty="0" err="1" smtClean="0"/>
              <a:t>comunicação</a:t>
            </a:r>
            <a:r>
              <a:rPr lang="en-US" dirty="0" smtClean="0"/>
              <a:t> </a:t>
            </a:r>
            <a:r>
              <a:rPr lang="en-US" dirty="0" err="1" smtClean="0"/>
              <a:t>associativa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Atributos</a:t>
            </a:r>
            <a:r>
              <a:rPr lang="en-US" dirty="0" smtClean="0"/>
              <a:t> </a:t>
            </a:r>
            <a:r>
              <a:rPr lang="en-US" dirty="0" err="1" smtClean="0"/>
              <a:t>simbólicos</a:t>
            </a:r>
            <a:r>
              <a:rPr lang="en-US" dirty="0" smtClean="0"/>
              <a:t> da </a:t>
            </a:r>
            <a:r>
              <a:rPr lang="en-US" dirty="0" err="1" smtClean="0"/>
              <a:t>ação</a:t>
            </a:r>
            <a:r>
              <a:rPr lang="en-US" dirty="0" smtClean="0"/>
              <a:t>: </a:t>
            </a:r>
            <a:r>
              <a:rPr lang="en-US" dirty="0" err="1" smtClean="0"/>
              <a:t>jovialidade</a:t>
            </a:r>
            <a:r>
              <a:rPr lang="en-US" dirty="0" smtClean="0"/>
              <a:t>; </a:t>
            </a:r>
            <a:r>
              <a:rPr lang="en-US" dirty="0" err="1" smtClean="0"/>
              <a:t>exclusividade</a:t>
            </a:r>
            <a:r>
              <a:rPr lang="en-US" dirty="0" smtClean="0"/>
              <a:t>, </a:t>
            </a:r>
            <a:r>
              <a:rPr lang="en-US" dirty="0" err="1" smtClean="0"/>
              <a:t>contemporaneidade</a:t>
            </a:r>
            <a:r>
              <a:rPr lang="en-US" dirty="0" smtClean="0"/>
              <a:t>, </a:t>
            </a:r>
            <a:r>
              <a:rPr lang="en-US" dirty="0" err="1" smtClean="0"/>
              <a:t>transgressão</a:t>
            </a:r>
            <a:r>
              <a:rPr lang="en-US" dirty="0" smtClean="0"/>
              <a:t>, </a:t>
            </a:r>
            <a:r>
              <a:rPr lang="en-US" dirty="0" err="1" smtClean="0"/>
              <a:t>tradição</a:t>
            </a:r>
            <a:r>
              <a:rPr lang="en-US" dirty="0" smtClean="0"/>
              <a:t>, </a:t>
            </a:r>
            <a:r>
              <a:rPr lang="en-US" dirty="0" err="1" smtClean="0"/>
              <a:t>bom</a:t>
            </a:r>
            <a:r>
              <a:rPr lang="en-US" dirty="0" smtClean="0"/>
              <a:t> </a:t>
            </a:r>
            <a:r>
              <a:rPr lang="en-US" dirty="0" err="1" smtClean="0"/>
              <a:t>gosto</a:t>
            </a:r>
            <a:r>
              <a:rPr lang="en-US" dirty="0" smtClean="0"/>
              <a:t>, </a:t>
            </a:r>
            <a:r>
              <a:rPr lang="en-US" dirty="0" err="1" smtClean="0"/>
              <a:t>independência</a:t>
            </a:r>
            <a:r>
              <a:rPr lang="en-US" dirty="0" smtClean="0"/>
              <a:t>, </a:t>
            </a:r>
            <a:r>
              <a:rPr lang="en-US" dirty="0" err="1" smtClean="0"/>
              <a:t>erudição</a:t>
            </a:r>
            <a:r>
              <a:rPr lang="en-US" dirty="0" smtClean="0"/>
              <a:t>, </a:t>
            </a:r>
            <a:r>
              <a:rPr lang="en-US" dirty="0" err="1" smtClean="0"/>
              <a:t>popularidade</a:t>
            </a:r>
            <a:r>
              <a:rPr lang="en-US" dirty="0" smtClean="0"/>
              <a:t>, </a:t>
            </a:r>
            <a:r>
              <a:rPr lang="en-US" dirty="0" err="1" smtClean="0"/>
              <a:t>seriedade</a:t>
            </a:r>
            <a:r>
              <a:rPr lang="en-US" dirty="0" smtClean="0"/>
              <a:t>, </a:t>
            </a:r>
            <a:r>
              <a:rPr lang="en-US" dirty="0" err="1" smtClean="0"/>
              <a:t>irreverência</a:t>
            </a:r>
            <a:r>
              <a:rPr lang="en-US" dirty="0" smtClean="0"/>
              <a:t>, etc. </a:t>
            </a:r>
          </a:p>
          <a:p>
            <a:endParaRPr lang="en-US" dirty="0"/>
          </a:p>
          <a:p>
            <a:r>
              <a:rPr lang="en-US" dirty="0" err="1" smtClean="0"/>
              <a:t>Explicitação</a:t>
            </a:r>
            <a:r>
              <a:rPr lang="en-US" dirty="0" smtClean="0"/>
              <a:t> dos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evidentes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74116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Divulgação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Estratégias</a:t>
            </a:r>
            <a:r>
              <a:rPr lang="en-US" dirty="0" smtClean="0"/>
              <a:t> de </a:t>
            </a:r>
            <a:r>
              <a:rPr lang="en-US" dirty="0" err="1" smtClean="0"/>
              <a:t>divulgação</a:t>
            </a:r>
            <a:r>
              <a:rPr lang="en-US" dirty="0" smtClean="0"/>
              <a:t> do </a:t>
            </a:r>
            <a:r>
              <a:rPr lang="en-US" dirty="0" err="1" smtClean="0"/>
              <a:t>projeto</a:t>
            </a:r>
            <a:r>
              <a:rPr lang="en-US" dirty="0" smtClean="0"/>
              <a:t>: </a:t>
            </a:r>
            <a:r>
              <a:rPr lang="en-US" dirty="0" err="1" smtClean="0"/>
              <a:t>mídia</a:t>
            </a:r>
            <a:r>
              <a:rPr lang="en-US" dirty="0" smtClean="0"/>
              <a:t>, </a:t>
            </a:r>
            <a:r>
              <a:rPr lang="en-US" dirty="0" err="1" smtClean="0"/>
              <a:t>peças</a:t>
            </a:r>
            <a:r>
              <a:rPr lang="en-US" dirty="0" smtClean="0"/>
              <a:t> </a:t>
            </a:r>
            <a:r>
              <a:rPr lang="en-US" dirty="0" err="1" smtClean="0"/>
              <a:t>gráficas</a:t>
            </a:r>
            <a:r>
              <a:rPr lang="en-US" dirty="0" smtClean="0"/>
              <a:t>, </a:t>
            </a:r>
            <a:r>
              <a:rPr lang="en-US" dirty="0" err="1" smtClean="0"/>
              <a:t>créditos</a:t>
            </a:r>
            <a:r>
              <a:rPr lang="en-US" dirty="0" smtClean="0"/>
              <a:t> no local do </a:t>
            </a:r>
            <a:r>
              <a:rPr lang="en-US" dirty="0" err="1" smtClean="0"/>
              <a:t>evento</a:t>
            </a:r>
            <a:r>
              <a:rPr lang="en-US" dirty="0" smtClean="0"/>
              <a:t>; </a:t>
            </a:r>
            <a:r>
              <a:rPr lang="en-US" dirty="0" err="1" smtClean="0"/>
              <a:t>assessoria</a:t>
            </a:r>
            <a:r>
              <a:rPr lang="en-US" dirty="0" smtClean="0"/>
              <a:t> de </a:t>
            </a:r>
            <a:r>
              <a:rPr lang="en-US" dirty="0" err="1" smtClean="0"/>
              <a:t>imprensa</a:t>
            </a:r>
            <a:r>
              <a:rPr lang="en-US" dirty="0" smtClean="0"/>
              <a:t>, </a:t>
            </a:r>
            <a:r>
              <a:rPr lang="en-US" dirty="0" err="1" smtClean="0"/>
              <a:t>promoções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 </a:t>
            </a:r>
            <a:r>
              <a:rPr lang="en-US" dirty="0" err="1" smtClean="0"/>
              <a:t>especificações</a:t>
            </a:r>
            <a:r>
              <a:rPr lang="en-US" dirty="0" smtClean="0"/>
              <a:t> </a:t>
            </a:r>
            <a:r>
              <a:rPr lang="en-US" dirty="0" err="1" smtClean="0"/>
              <a:t>técnicas</a:t>
            </a:r>
            <a:r>
              <a:rPr lang="en-US" dirty="0" smtClean="0"/>
              <a:t> das </a:t>
            </a:r>
            <a:r>
              <a:rPr lang="en-US" dirty="0" err="1" smtClean="0"/>
              <a:t>diversas</a:t>
            </a:r>
            <a:r>
              <a:rPr lang="en-US" dirty="0" smtClean="0"/>
              <a:t> </a:t>
            </a:r>
            <a:r>
              <a:rPr lang="en-US" dirty="0" err="1" smtClean="0"/>
              <a:t>peças</a:t>
            </a:r>
            <a:r>
              <a:rPr lang="en-US" dirty="0" smtClean="0"/>
              <a:t> de </a:t>
            </a:r>
            <a:r>
              <a:rPr lang="en-US" dirty="0" err="1" smtClean="0"/>
              <a:t>divulgação</a:t>
            </a:r>
            <a:r>
              <a:rPr lang="en-US" dirty="0" smtClean="0"/>
              <a:t> e as </a:t>
            </a:r>
            <a:r>
              <a:rPr lang="en-US" dirty="0" err="1" smtClean="0"/>
              <a:t>quantidades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serão</a:t>
            </a:r>
            <a:r>
              <a:rPr lang="en-US" dirty="0" smtClean="0"/>
              <a:t> </a:t>
            </a:r>
            <a:r>
              <a:rPr lang="en-US" dirty="0" err="1" smtClean="0"/>
              <a:t>produzidas</a:t>
            </a:r>
            <a:r>
              <a:rPr lang="en-US" dirty="0" smtClean="0"/>
              <a:t> </a:t>
            </a:r>
            <a:r>
              <a:rPr lang="en-US" dirty="0" err="1" smtClean="0"/>
              <a:t>precisam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informadas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Quais</a:t>
            </a:r>
            <a:r>
              <a:rPr lang="en-US" dirty="0" smtClean="0"/>
              <a:t> as </a:t>
            </a:r>
            <a:r>
              <a:rPr lang="en-US" dirty="0" err="1" smtClean="0"/>
              <a:t>mídias</a:t>
            </a:r>
            <a:r>
              <a:rPr lang="en-US" dirty="0" smtClean="0"/>
              <a:t> </a:t>
            </a:r>
            <a:r>
              <a:rPr lang="en-US" dirty="0" err="1" smtClean="0"/>
              <a:t>programadas</a:t>
            </a:r>
            <a:r>
              <a:rPr lang="en-US" dirty="0" smtClean="0"/>
              <a:t>; </a:t>
            </a:r>
            <a:r>
              <a:rPr lang="en-US" dirty="0" err="1" smtClean="0"/>
              <a:t>formato</a:t>
            </a:r>
            <a:r>
              <a:rPr lang="en-US" dirty="0" smtClean="0"/>
              <a:t> dos </a:t>
            </a:r>
            <a:r>
              <a:rPr lang="en-US" dirty="0" err="1" smtClean="0"/>
              <a:t>anúncios</a:t>
            </a:r>
            <a:r>
              <a:rPr lang="en-US" dirty="0" smtClean="0"/>
              <a:t>; </a:t>
            </a:r>
            <a:r>
              <a:rPr lang="en-US" dirty="0" err="1" smtClean="0"/>
              <a:t>espaços</a:t>
            </a:r>
            <a:r>
              <a:rPr lang="en-US" dirty="0" smtClean="0"/>
              <a:t> </a:t>
            </a:r>
            <a:r>
              <a:rPr lang="en-US" dirty="0" err="1" smtClean="0"/>
              <a:t>onde</a:t>
            </a:r>
            <a:r>
              <a:rPr lang="en-US" dirty="0" smtClean="0"/>
              <a:t> </a:t>
            </a:r>
            <a:r>
              <a:rPr lang="en-US" dirty="0" err="1" smtClean="0"/>
              <a:t>serão</a:t>
            </a:r>
            <a:r>
              <a:rPr lang="en-US" dirty="0" smtClean="0"/>
              <a:t> </a:t>
            </a:r>
            <a:r>
              <a:rPr lang="en-US" dirty="0" err="1" smtClean="0"/>
              <a:t>veiculados</a:t>
            </a:r>
            <a:r>
              <a:rPr lang="en-US" dirty="0" smtClean="0"/>
              <a:t> 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frequência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Eventuais</a:t>
            </a:r>
            <a:r>
              <a:rPr lang="en-US" dirty="0" smtClean="0"/>
              <a:t> </a:t>
            </a:r>
            <a:r>
              <a:rPr lang="en-US" dirty="0" err="1" smtClean="0"/>
              <a:t>parcerias</a:t>
            </a:r>
            <a:r>
              <a:rPr lang="en-US" dirty="0" smtClean="0"/>
              <a:t> </a:t>
            </a:r>
            <a:r>
              <a:rPr lang="en-US" dirty="0" err="1" smtClean="0"/>
              <a:t>previamente</a:t>
            </a:r>
            <a:r>
              <a:rPr lang="en-US" dirty="0" smtClean="0"/>
              <a:t> </a:t>
            </a:r>
            <a:r>
              <a:rPr lang="en-US" dirty="0" err="1" smtClean="0"/>
              <a:t>firmadas</a:t>
            </a:r>
            <a:r>
              <a:rPr lang="en-US" dirty="0" smtClean="0"/>
              <a:t> com </a:t>
            </a:r>
            <a:r>
              <a:rPr lang="en-US" dirty="0" err="1" smtClean="0"/>
              <a:t>veículos</a:t>
            </a:r>
            <a:r>
              <a:rPr lang="en-US" dirty="0" smtClean="0"/>
              <a:t> de </a:t>
            </a:r>
            <a:r>
              <a:rPr lang="en-US" dirty="0" err="1" smtClean="0"/>
              <a:t>comunicação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590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Investimento</a:t>
            </a:r>
            <a:r>
              <a:rPr lang="en-US" dirty="0" smtClean="0"/>
              <a:t> e </a:t>
            </a:r>
            <a:r>
              <a:rPr lang="en-US" dirty="0" err="1" smtClean="0"/>
              <a:t>retorno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Valor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desembolsado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patrocinador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Primeira</a:t>
            </a:r>
            <a:r>
              <a:rPr lang="en-US" dirty="0" smtClean="0"/>
              <a:t> </a:t>
            </a:r>
            <a:r>
              <a:rPr lang="en-US" dirty="0" err="1" smtClean="0"/>
              <a:t>estratégia</a:t>
            </a:r>
            <a:r>
              <a:rPr lang="en-US" dirty="0" smtClean="0"/>
              <a:t>: </a:t>
            </a:r>
            <a:r>
              <a:rPr lang="en-US" dirty="0" err="1" smtClean="0"/>
              <a:t>apresentação</a:t>
            </a:r>
            <a:r>
              <a:rPr lang="en-US" dirty="0" smtClean="0"/>
              <a:t> total do </a:t>
            </a:r>
            <a:r>
              <a:rPr lang="en-US" dirty="0" err="1" smtClean="0"/>
              <a:t>patrocínio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cota</a:t>
            </a:r>
            <a:r>
              <a:rPr lang="en-US" dirty="0" smtClean="0"/>
              <a:t> </a:t>
            </a:r>
            <a:r>
              <a:rPr lang="en-US" dirty="0" err="1" smtClean="0"/>
              <a:t>única</a:t>
            </a:r>
            <a:r>
              <a:rPr lang="en-US" dirty="0" smtClean="0"/>
              <a:t> de </a:t>
            </a:r>
            <a:r>
              <a:rPr lang="en-US" dirty="0" err="1" smtClean="0"/>
              <a:t>participação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opção</a:t>
            </a:r>
            <a:r>
              <a:rPr lang="en-US" dirty="0" smtClean="0"/>
              <a:t>: </a:t>
            </a:r>
            <a:r>
              <a:rPr lang="en-US" dirty="0" err="1" smtClean="0"/>
              <a:t>divisão</a:t>
            </a:r>
            <a:r>
              <a:rPr lang="en-US" dirty="0" smtClean="0"/>
              <a:t> do </a:t>
            </a:r>
            <a:r>
              <a:rPr lang="en-US" dirty="0" err="1" smtClean="0"/>
              <a:t>patrocínio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cotas</a:t>
            </a:r>
            <a:r>
              <a:rPr lang="en-US" dirty="0" smtClean="0"/>
              <a:t>, com a </a:t>
            </a:r>
            <a:r>
              <a:rPr lang="en-US" dirty="0" err="1" smtClean="0"/>
              <a:t>apresentação</a:t>
            </a:r>
            <a:r>
              <a:rPr lang="en-US" dirty="0" smtClean="0"/>
              <a:t> de um </a:t>
            </a:r>
            <a:r>
              <a:rPr lang="en-US" dirty="0" err="1" smtClean="0"/>
              <a:t>plano</a:t>
            </a:r>
            <a:r>
              <a:rPr lang="en-US" dirty="0" smtClean="0"/>
              <a:t> de </a:t>
            </a:r>
            <a:r>
              <a:rPr lang="en-US" dirty="0" err="1" smtClean="0"/>
              <a:t>reciprocidade</a:t>
            </a:r>
            <a:r>
              <a:rPr lang="en-US" dirty="0" smtClean="0"/>
              <a:t>: </a:t>
            </a:r>
            <a:r>
              <a:rPr lang="en-US" dirty="0" err="1" smtClean="0"/>
              <a:t>valores</a:t>
            </a:r>
            <a:r>
              <a:rPr lang="en-US" dirty="0" smtClean="0"/>
              <a:t>; </a:t>
            </a:r>
            <a:r>
              <a:rPr lang="en-US" dirty="0" err="1" smtClean="0"/>
              <a:t>hierarquia</a:t>
            </a:r>
            <a:r>
              <a:rPr lang="en-US" dirty="0" smtClean="0"/>
              <a:t> de </a:t>
            </a:r>
            <a:r>
              <a:rPr lang="en-US" dirty="0" err="1" smtClean="0"/>
              <a:t>créditos</a:t>
            </a:r>
            <a:r>
              <a:rPr lang="en-US" dirty="0" smtClean="0"/>
              <a:t> e </a:t>
            </a:r>
            <a:r>
              <a:rPr lang="en-US" dirty="0" err="1" smtClean="0"/>
              <a:t>retorno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investidores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Possibilidade</a:t>
            </a:r>
            <a:r>
              <a:rPr lang="en-US" dirty="0" smtClean="0"/>
              <a:t> de </a:t>
            </a:r>
            <a:r>
              <a:rPr lang="en-US" dirty="0" err="1" smtClean="0"/>
              <a:t>obtenção</a:t>
            </a:r>
            <a:r>
              <a:rPr lang="en-US" dirty="0" smtClean="0"/>
              <a:t> de </a:t>
            </a:r>
            <a:r>
              <a:rPr lang="en-US" dirty="0" err="1" smtClean="0"/>
              <a:t>benefícios</a:t>
            </a:r>
            <a:r>
              <a:rPr lang="en-US" dirty="0" smtClean="0"/>
              <a:t> </a:t>
            </a:r>
            <a:r>
              <a:rPr lang="en-US" dirty="0" err="1" smtClean="0"/>
              <a:t>fiscais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intermédio</a:t>
            </a:r>
            <a:r>
              <a:rPr lang="en-US" dirty="0" smtClean="0"/>
              <a:t> das leis de </a:t>
            </a:r>
            <a:r>
              <a:rPr lang="en-US" dirty="0" err="1" smtClean="0"/>
              <a:t>incentivo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cultura</a:t>
            </a:r>
            <a:r>
              <a:rPr lang="en-US" dirty="0" smtClean="0"/>
              <a:t>, </a:t>
            </a:r>
            <a:r>
              <a:rPr lang="en-US" dirty="0" err="1" smtClean="0"/>
              <a:t>quando</a:t>
            </a:r>
            <a:r>
              <a:rPr lang="en-US" dirty="0" smtClean="0"/>
              <a:t> for o </a:t>
            </a:r>
            <a:r>
              <a:rPr lang="en-US" dirty="0" err="1" smtClean="0"/>
              <a:t>caso</a:t>
            </a:r>
            <a:r>
              <a:rPr lang="en-US" dirty="0" smtClean="0"/>
              <a:t>. </a:t>
            </a:r>
            <a:r>
              <a:rPr lang="en-US" dirty="0" err="1" smtClean="0"/>
              <a:t>Citar</a:t>
            </a:r>
            <a:r>
              <a:rPr lang="en-US" dirty="0" smtClean="0"/>
              <a:t> </a:t>
            </a:r>
            <a:r>
              <a:rPr lang="en-US" dirty="0" err="1" smtClean="0"/>
              <a:t>limites</a:t>
            </a:r>
            <a:r>
              <a:rPr lang="en-US" dirty="0" smtClean="0"/>
              <a:t> dos </a:t>
            </a:r>
            <a:r>
              <a:rPr lang="en-US" dirty="0" err="1" smtClean="0"/>
              <a:t>benefícios</a:t>
            </a:r>
            <a:r>
              <a:rPr lang="en-US" dirty="0" smtClean="0"/>
              <a:t> </a:t>
            </a:r>
            <a:r>
              <a:rPr lang="en-US" dirty="0" err="1" smtClean="0"/>
              <a:t>aprovados</a:t>
            </a:r>
            <a:r>
              <a:rPr lang="en-US" dirty="0" smtClean="0"/>
              <a:t> 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percentuais</a:t>
            </a:r>
            <a:r>
              <a:rPr lang="en-US" dirty="0" smtClean="0"/>
              <a:t> de </a:t>
            </a:r>
            <a:r>
              <a:rPr lang="en-US" dirty="0" err="1" smtClean="0"/>
              <a:t>abatimento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Estabelecer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adequados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investimentos</a:t>
            </a:r>
            <a:r>
              <a:rPr lang="en-US" dirty="0" smtClean="0"/>
              <a:t> das </a:t>
            </a:r>
            <a:r>
              <a:rPr lang="en-US" dirty="0" err="1" smtClean="0"/>
              <a:t>empresa</a:t>
            </a:r>
            <a:r>
              <a:rPr lang="en-US" dirty="0" smtClean="0"/>
              <a:t>: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superestimar</a:t>
            </a:r>
            <a:r>
              <a:rPr lang="en-US" dirty="0" smtClean="0"/>
              <a:t>,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subestimar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03196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Investimento</a:t>
            </a:r>
            <a:r>
              <a:rPr lang="en-US" dirty="0"/>
              <a:t> e </a:t>
            </a:r>
            <a:r>
              <a:rPr lang="en-US" dirty="0" err="1" smtClean="0"/>
              <a:t>retorno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Moedas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troca</a:t>
            </a:r>
            <a:r>
              <a:rPr lang="en-US" dirty="0" smtClean="0"/>
              <a:t> </a:t>
            </a:r>
            <a:r>
              <a:rPr lang="en-US" dirty="0" err="1" smtClean="0"/>
              <a:t>oferecidas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troca</a:t>
            </a:r>
            <a:r>
              <a:rPr lang="en-US" dirty="0" smtClean="0"/>
              <a:t> do </a:t>
            </a:r>
            <a:r>
              <a:rPr lang="en-US" dirty="0" err="1" smtClean="0"/>
              <a:t>apoio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projeto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Quanto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diversificada</a:t>
            </a:r>
            <a:r>
              <a:rPr lang="en-US" dirty="0" smtClean="0"/>
              <a:t> a </a:t>
            </a:r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itens</a:t>
            </a:r>
            <a:r>
              <a:rPr lang="en-US" dirty="0" smtClean="0"/>
              <a:t> de </a:t>
            </a:r>
            <a:r>
              <a:rPr lang="en-US" dirty="0" err="1" smtClean="0"/>
              <a:t>retorno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patrocinador</a:t>
            </a:r>
            <a:r>
              <a:rPr lang="en-US" dirty="0" smtClean="0"/>
              <a:t>, mas </a:t>
            </a:r>
            <a:r>
              <a:rPr lang="en-US" dirty="0" err="1" smtClean="0"/>
              <a:t>força</a:t>
            </a:r>
            <a:r>
              <a:rPr lang="en-US" dirty="0" smtClean="0"/>
              <a:t> de </a:t>
            </a:r>
            <a:r>
              <a:rPr lang="en-US" dirty="0" err="1" smtClean="0"/>
              <a:t>venda</a:t>
            </a:r>
            <a:r>
              <a:rPr lang="en-US" dirty="0" smtClean="0"/>
              <a:t> tem a </a:t>
            </a:r>
            <a:r>
              <a:rPr lang="en-US" dirty="0" err="1" smtClean="0"/>
              <a:t>proposta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Cada</a:t>
            </a:r>
            <a:r>
              <a:rPr lang="en-US" dirty="0" smtClean="0"/>
              <a:t> item da </a:t>
            </a:r>
            <a:r>
              <a:rPr lang="en-US" dirty="0" err="1" smtClean="0"/>
              <a:t>listagem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previsto</a:t>
            </a:r>
            <a:r>
              <a:rPr lang="en-US" dirty="0" smtClean="0"/>
              <a:t> no </a:t>
            </a:r>
            <a:r>
              <a:rPr lang="en-US" dirty="0" err="1" smtClean="0"/>
              <a:t>orçamento</a:t>
            </a:r>
            <a:r>
              <a:rPr lang="en-US" dirty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garantir</a:t>
            </a:r>
            <a:r>
              <a:rPr lang="en-US" dirty="0" smtClean="0"/>
              <a:t> o </a:t>
            </a:r>
            <a:r>
              <a:rPr lang="en-US" dirty="0" err="1" smtClean="0"/>
              <a:t>cumprimento</a:t>
            </a:r>
            <a:r>
              <a:rPr lang="en-US" dirty="0" smtClean="0"/>
              <a:t> do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acordado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490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Itens</a:t>
            </a:r>
            <a:r>
              <a:rPr lang="en-US" dirty="0" smtClean="0"/>
              <a:t> </a:t>
            </a:r>
            <a:r>
              <a:rPr lang="en-US" dirty="0" err="1" smtClean="0"/>
              <a:t>complementares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incluidos</a:t>
            </a:r>
            <a:r>
              <a:rPr lang="en-US" dirty="0" smtClean="0"/>
              <a:t> no </a:t>
            </a:r>
            <a:r>
              <a:rPr lang="en-US" dirty="0" err="1" smtClean="0"/>
              <a:t>documento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apresentados</a:t>
            </a:r>
            <a:r>
              <a:rPr lang="en-US" dirty="0" smtClean="0"/>
              <a:t> </a:t>
            </a:r>
            <a:r>
              <a:rPr lang="en-US" dirty="0" err="1" smtClean="0"/>
              <a:t>separadamente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Apenas</a:t>
            </a:r>
            <a:r>
              <a:rPr lang="en-US" dirty="0" smtClean="0"/>
              <a:t> se </a:t>
            </a:r>
            <a:r>
              <a:rPr lang="en-US" dirty="0" err="1" smtClean="0"/>
              <a:t>realmente</a:t>
            </a:r>
            <a:r>
              <a:rPr lang="en-US" dirty="0" smtClean="0"/>
              <a:t> </a:t>
            </a:r>
            <a:r>
              <a:rPr lang="en-US" dirty="0" err="1" smtClean="0"/>
              <a:t>funcionarem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argumento</a:t>
            </a:r>
            <a:r>
              <a:rPr lang="en-US" dirty="0" smtClean="0"/>
              <a:t> de </a:t>
            </a:r>
            <a:r>
              <a:rPr lang="en-US" dirty="0" err="1" smtClean="0"/>
              <a:t>venda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Clipping</a:t>
            </a:r>
            <a:r>
              <a:rPr lang="en-US" dirty="0" smtClean="0"/>
              <a:t> de </a:t>
            </a:r>
            <a:r>
              <a:rPr lang="en-US" dirty="0" err="1" smtClean="0"/>
              <a:t>projetos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endParaRPr lang="en-US" dirty="0" smtClean="0"/>
          </a:p>
          <a:p>
            <a:pPr lvl="1"/>
            <a:r>
              <a:rPr lang="en-US" dirty="0" err="1" smtClean="0"/>
              <a:t>Fotografias</a:t>
            </a:r>
            <a:endParaRPr lang="en-US" dirty="0" smtClean="0"/>
          </a:p>
          <a:p>
            <a:pPr lvl="1"/>
            <a:r>
              <a:rPr lang="en-US" dirty="0" err="1" smtClean="0"/>
              <a:t>Vídeos</a:t>
            </a:r>
            <a:endParaRPr lang="en-US" dirty="0" smtClean="0"/>
          </a:p>
          <a:p>
            <a:pPr lvl="1"/>
            <a:r>
              <a:rPr lang="en-US" dirty="0" err="1" smtClean="0"/>
              <a:t>Fitas</a:t>
            </a:r>
            <a:endParaRPr lang="en-US" dirty="0" smtClean="0"/>
          </a:p>
          <a:p>
            <a:pPr lvl="1"/>
            <a:r>
              <a:rPr lang="en-US" dirty="0" err="1" smtClean="0"/>
              <a:t>Livros</a:t>
            </a:r>
            <a:endParaRPr lang="en-US" dirty="0" smtClean="0"/>
          </a:p>
          <a:p>
            <a:pPr lvl="1"/>
            <a:r>
              <a:rPr lang="en-US" dirty="0" err="1" smtClean="0"/>
              <a:t>Catálogos</a:t>
            </a:r>
            <a:endParaRPr lang="en-US" dirty="0" smtClean="0"/>
          </a:p>
          <a:p>
            <a:pPr lvl="1"/>
            <a:r>
              <a:rPr lang="en-US" dirty="0" smtClean="0"/>
              <a:t>CDs / CD-ROMs</a:t>
            </a:r>
          </a:p>
          <a:p>
            <a:pPr lvl="1"/>
            <a:r>
              <a:rPr lang="en-US" dirty="0" err="1" smtClean="0"/>
              <a:t>Projetos</a:t>
            </a:r>
            <a:r>
              <a:rPr lang="en-US" dirty="0" smtClean="0"/>
              <a:t> de </a:t>
            </a:r>
            <a:r>
              <a:rPr lang="en-US" dirty="0" err="1" smtClean="0"/>
              <a:t>cenários</a:t>
            </a:r>
            <a:r>
              <a:rPr lang="en-US" dirty="0" smtClean="0"/>
              <a:t> e </a:t>
            </a:r>
            <a:r>
              <a:rPr lang="en-US" dirty="0" err="1" smtClean="0"/>
              <a:t>figurinos</a:t>
            </a:r>
            <a:endParaRPr lang="en-US" dirty="0" smtClean="0"/>
          </a:p>
          <a:p>
            <a:pPr lvl="1"/>
            <a:r>
              <a:rPr lang="en-US" dirty="0" err="1" smtClean="0"/>
              <a:t>Maquetes</a:t>
            </a:r>
            <a:endParaRPr lang="en-US" dirty="0" smtClean="0"/>
          </a:p>
          <a:p>
            <a:pPr lvl="1"/>
            <a:r>
              <a:rPr lang="en-US" i="1" dirty="0" smtClean="0"/>
              <a:t>Layouts</a:t>
            </a:r>
            <a:r>
              <a:rPr lang="en-US" dirty="0" smtClean="0"/>
              <a:t> de </a:t>
            </a:r>
            <a:r>
              <a:rPr lang="en-US" dirty="0" err="1" smtClean="0"/>
              <a:t>peças</a:t>
            </a:r>
            <a:r>
              <a:rPr lang="en-US" dirty="0" smtClean="0"/>
              <a:t> </a:t>
            </a:r>
            <a:r>
              <a:rPr lang="en-US" dirty="0" err="1" smtClean="0"/>
              <a:t>gráficas</a:t>
            </a:r>
            <a:r>
              <a:rPr lang="en-US" dirty="0" smtClean="0"/>
              <a:t> e </a:t>
            </a:r>
            <a:r>
              <a:rPr lang="en-US" dirty="0" err="1" smtClean="0"/>
              <a:t>anúncios</a:t>
            </a:r>
            <a:endParaRPr lang="en-US" dirty="0" smtClean="0"/>
          </a:p>
          <a:p>
            <a:pPr lvl="1"/>
            <a:r>
              <a:rPr lang="en-US" i="1" dirty="0" smtClean="0"/>
              <a:t>Story boards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0020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Ideia</a:t>
            </a:r>
            <a:r>
              <a:rPr lang="en-US" dirty="0" smtClean="0"/>
              <a:t> e </a:t>
            </a:r>
            <a:r>
              <a:rPr lang="en-US" dirty="0" err="1" smtClean="0"/>
              <a:t>projeto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"(…) </a:t>
            </a:r>
            <a:r>
              <a:rPr lang="en-US" dirty="0" err="1" smtClean="0"/>
              <a:t>é</a:t>
            </a:r>
            <a:r>
              <a:rPr lang="en-US" dirty="0" smtClean="0"/>
              <a:t> um </a:t>
            </a:r>
            <a:r>
              <a:rPr lang="en-US" dirty="0" err="1" smtClean="0"/>
              <a:t>empreendimento</a:t>
            </a:r>
            <a:r>
              <a:rPr lang="en-US" dirty="0" smtClean="0"/>
              <a:t> </a:t>
            </a:r>
            <a:r>
              <a:rPr lang="en-US" dirty="0" err="1" smtClean="0"/>
              <a:t>planejado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consiste</a:t>
            </a:r>
            <a:r>
              <a:rPr lang="en-US" dirty="0" smtClean="0"/>
              <a:t> </a:t>
            </a:r>
            <a:r>
              <a:rPr lang="en-US" dirty="0" err="1" smtClean="0"/>
              <a:t>num</a:t>
            </a:r>
            <a:r>
              <a:rPr lang="en-US" dirty="0" smtClean="0"/>
              <a:t> </a:t>
            </a:r>
            <a:r>
              <a:rPr lang="en-US" dirty="0" err="1" smtClean="0"/>
              <a:t>conjunto</a:t>
            </a:r>
            <a:r>
              <a:rPr lang="en-US" dirty="0" smtClean="0"/>
              <a:t> de </a:t>
            </a:r>
            <a:r>
              <a:rPr lang="en-US" dirty="0" err="1" smtClean="0"/>
              <a:t>atividades</a:t>
            </a:r>
            <a:r>
              <a:rPr lang="en-US" dirty="0" smtClean="0"/>
              <a:t> inter-</a:t>
            </a:r>
            <a:r>
              <a:rPr lang="en-US" dirty="0" err="1" smtClean="0"/>
              <a:t>relacionadas</a:t>
            </a:r>
            <a:r>
              <a:rPr lang="en-US" dirty="0" smtClean="0"/>
              <a:t> e </a:t>
            </a:r>
            <a:r>
              <a:rPr lang="en-US" dirty="0" err="1" smtClean="0"/>
              <a:t>coordenadas</a:t>
            </a:r>
            <a:r>
              <a:rPr lang="en-US" dirty="0" smtClean="0"/>
              <a:t>, com o </a:t>
            </a:r>
            <a:r>
              <a:rPr lang="en-US" dirty="0" err="1" smtClean="0"/>
              <a:t>fim</a:t>
            </a:r>
            <a:r>
              <a:rPr lang="en-US" dirty="0" smtClean="0"/>
              <a:t> de </a:t>
            </a:r>
            <a:r>
              <a:rPr lang="en-US" dirty="0" err="1" smtClean="0"/>
              <a:t>alcançar</a:t>
            </a:r>
            <a:r>
              <a:rPr lang="en-US" dirty="0" smtClean="0"/>
              <a:t> </a:t>
            </a:r>
            <a:r>
              <a:rPr lang="en-US" dirty="0" err="1" smtClean="0"/>
              <a:t>objetivos</a:t>
            </a:r>
            <a:r>
              <a:rPr lang="en-US" dirty="0" smtClean="0"/>
              <a:t> </a:t>
            </a:r>
            <a:r>
              <a:rPr lang="en-US" dirty="0" err="1" smtClean="0"/>
              <a:t>específicos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dos </a:t>
            </a:r>
            <a:r>
              <a:rPr lang="en-US" dirty="0" err="1" smtClean="0"/>
              <a:t>limites</a:t>
            </a:r>
            <a:r>
              <a:rPr lang="en-US" dirty="0" smtClean="0"/>
              <a:t> de tempo e de </a:t>
            </a:r>
            <a:r>
              <a:rPr lang="en-US" dirty="0" err="1" smtClean="0"/>
              <a:t>orçamento</a:t>
            </a:r>
            <a:r>
              <a:rPr lang="en-US" dirty="0" smtClean="0"/>
              <a:t> dados.”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Definição</a:t>
            </a:r>
            <a:r>
              <a:rPr lang="en-US" dirty="0" smtClean="0"/>
              <a:t> da ONU)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"</a:t>
            </a:r>
            <a:r>
              <a:rPr lang="en-US" dirty="0" err="1" smtClean="0"/>
              <a:t>Defini</a:t>
            </a:r>
            <a:r>
              <a:rPr lang="en-US" dirty="0" smtClean="0"/>
              <a:t>-se </a:t>
            </a:r>
            <a:r>
              <a:rPr lang="en-US" dirty="0" err="1" smtClean="0"/>
              <a:t>projeto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organização</a:t>
            </a:r>
            <a:r>
              <a:rPr lang="en-US" dirty="0" smtClean="0"/>
              <a:t> </a:t>
            </a:r>
            <a:r>
              <a:rPr lang="en-US" dirty="0" err="1" smtClean="0"/>
              <a:t>transitória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compreende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sequência</a:t>
            </a:r>
            <a:r>
              <a:rPr lang="en-US" dirty="0" smtClean="0"/>
              <a:t> de </a:t>
            </a:r>
            <a:r>
              <a:rPr lang="en-US" dirty="0" err="1" smtClean="0"/>
              <a:t>atividades</a:t>
            </a:r>
            <a:r>
              <a:rPr lang="en-US" dirty="0" smtClean="0"/>
              <a:t> </a:t>
            </a:r>
            <a:r>
              <a:rPr lang="en-US" dirty="0" err="1" smtClean="0"/>
              <a:t>dirigidas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geração</a:t>
            </a:r>
            <a:r>
              <a:rPr lang="en-US" dirty="0" smtClean="0"/>
              <a:t> de um </a:t>
            </a:r>
            <a:r>
              <a:rPr lang="en-US" dirty="0" err="1" smtClean="0"/>
              <a:t>produto</a:t>
            </a:r>
            <a:r>
              <a:rPr lang="en-US" dirty="0" smtClean="0"/>
              <a:t> singular </a:t>
            </a:r>
            <a:r>
              <a:rPr lang="en-US" dirty="0" err="1" smtClean="0"/>
              <a:t>em</a:t>
            </a:r>
            <a:r>
              <a:rPr lang="en-US" dirty="0" smtClean="0"/>
              <a:t> um tempo dado.” (</a:t>
            </a:r>
            <a:r>
              <a:rPr lang="en-US" dirty="0" err="1" smtClean="0"/>
              <a:t>Thiry-Cherques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503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Assinatura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Ausência</a:t>
            </a:r>
            <a:r>
              <a:rPr lang="en-US" dirty="0" smtClean="0"/>
              <a:t>: </a:t>
            </a:r>
            <a:r>
              <a:rPr lang="en-US" dirty="0" err="1"/>
              <a:t>e</a:t>
            </a:r>
            <a:r>
              <a:rPr lang="en-US" dirty="0" err="1" smtClean="0"/>
              <a:t>rro</a:t>
            </a:r>
            <a:r>
              <a:rPr lang="en-US" dirty="0" smtClean="0"/>
              <a:t> </a:t>
            </a:r>
            <a:r>
              <a:rPr lang="en-US" dirty="0" err="1" smtClean="0"/>
              <a:t>primário</a:t>
            </a:r>
            <a:r>
              <a:rPr lang="en-US" dirty="0" smtClean="0"/>
              <a:t>!!</a:t>
            </a:r>
          </a:p>
          <a:p>
            <a:r>
              <a:rPr lang="en-US" dirty="0" smtClean="0"/>
              <a:t>Nome; </a:t>
            </a:r>
            <a:r>
              <a:rPr lang="en-US" dirty="0" err="1" smtClean="0"/>
              <a:t>nome</a:t>
            </a:r>
            <a:r>
              <a:rPr lang="en-US" dirty="0" smtClean="0"/>
              <a:t> da </a:t>
            </a:r>
            <a:r>
              <a:rPr lang="en-US" dirty="0" err="1" smtClean="0"/>
              <a:t>empresa</a:t>
            </a:r>
            <a:r>
              <a:rPr lang="en-US" dirty="0" smtClean="0"/>
              <a:t>; </a:t>
            </a:r>
            <a:r>
              <a:rPr lang="en-US" dirty="0" err="1" smtClean="0"/>
              <a:t>endereço</a:t>
            </a:r>
            <a:r>
              <a:rPr lang="en-US" dirty="0" smtClean="0"/>
              <a:t> </a:t>
            </a:r>
            <a:r>
              <a:rPr lang="en-US" dirty="0" err="1" smtClean="0"/>
              <a:t>completo</a:t>
            </a:r>
            <a:r>
              <a:rPr lang="en-US" dirty="0"/>
              <a:t>;</a:t>
            </a:r>
            <a:r>
              <a:rPr lang="en-US" dirty="0" smtClean="0"/>
              <a:t> </a:t>
            </a:r>
            <a:r>
              <a:rPr lang="en-US" dirty="0" err="1" smtClean="0"/>
              <a:t>telefone</a:t>
            </a:r>
            <a:r>
              <a:rPr lang="en-US" dirty="0" smtClean="0"/>
              <a:t> e e-mail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contato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sempre</a:t>
            </a:r>
            <a:r>
              <a:rPr lang="en-US" dirty="0" smtClean="0"/>
              <a:t> o </a:t>
            </a:r>
            <a:r>
              <a:rPr lang="en-US" dirty="0" err="1" smtClean="0"/>
              <a:t>empreendedor</a:t>
            </a:r>
            <a:r>
              <a:rPr lang="en-US" dirty="0" smtClean="0"/>
              <a:t> tem a </a:t>
            </a:r>
            <a:r>
              <a:rPr lang="en-US" dirty="0" err="1" smtClean="0"/>
              <a:t>oportunidade</a:t>
            </a:r>
            <a:r>
              <a:rPr lang="en-US" dirty="0" smtClean="0"/>
              <a:t> de </a:t>
            </a:r>
            <a:r>
              <a:rPr lang="en-US" dirty="0" err="1" smtClean="0"/>
              <a:t>apresentar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 </a:t>
            </a:r>
            <a:r>
              <a:rPr lang="en-US" dirty="0" err="1" smtClean="0"/>
              <a:t>diretamente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pessoa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decide </a:t>
            </a:r>
            <a:r>
              <a:rPr lang="en-US" dirty="0" err="1" smtClean="0"/>
              <a:t>sobre</a:t>
            </a:r>
            <a:r>
              <a:rPr lang="en-US" dirty="0" smtClean="0"/>
              <a:t> o </a:t>
            </a:r>
            <a:r>
              <a:rPr lang="en-US" dirty="0" err="1" smtClean="0"/>
              <a:t>assunto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Sem</a:t>
            </a:r>
            <a:r>
              <a:rPr lang="en-US" dirty="0" smtClean="0"/>
              <a:t> a </a:t>
            </a:r>
            <a:r>
              <a:rPr lang="en-US" dirty="0" err="1" smtClean="0"/>
              <a:t>argumentação</a:t>
            </a:r>
            <a:r>
              <a:rPr lang="en-US" dirty="0" smtClean="0"/>
              <a:t> verbal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necessário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documento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captação</a:t>
            </a:r>
            <a:r>
              <a:rPr lang="en-US" dirty="0" smtClean="0"/>
              <a:t> </a:t>
            </a:r>
            <a:r>
              <a:rPr lang="en-US" dirty="0" err="1" smtClean="0"/>
              <a:t>venda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e </a:t>
            </a:r>
            <a:r>
              <a:rPr lang="en-US" dirty="0" err="1" smtClean="0"/>
              <a:t>provoque</a:t>
            </a:r>
            <a:r>
              <a:rPr lang="en-US" dirty="0" smtClean="0"/>
              <a:t> </a:t>
            </a:r>
            <a:r>
              <a:rPr lang="en-US" dirty="0" err="1" smtClean="0"/>
              <a:t>impressão</a:t>
            </a:r>
            <a:r>
              <a:rPr lang="en-US" dirty="0" smtClean="0"/>
              <a:t> </a:t>
            </a:r>
            <a:r>
              <a:rPr lang="en-US" dirty="0" err="1" smtClean="0"/>
              <a:t>positiva</a:t>
            </a:r>
            <a:r>
              <a:rPr lang="en-US" dirty="0" smtClean="0"/>
              <a:t> </a:t>
            </a:r>
            <a:r>
              <a:rPr lang="en-US" dirty="0" err="1" smtClean="0"/>
              <a:t>naqueles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recebem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994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Referências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Montagem</a:t>
            </a:r>
            <a:r>
              <a:rPr lang="en-US" dirty="0" smtClean="0"/>
              <a:t> de </a:t>
            </a:r>
            <a:r>
              <a:rPr lang="en-US" dirty="0" err="1" smtClean="0"/>
              <a:t>documentos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captação</a:t>
            </a:r>
            <a:r>
              <a:rPr lang="en-US" dirty="0" smtClean="0"/>
              <a:t> de </a:t>
            </a:r>
            <a:r>
              <a:rPr lang="en-US" dirty="0" err="1" smtClean="0"/>
              <a:t>recursos</a:t>
            </a:r>
            <a:r>
              <a:rPr lang="en-US" dirty="0" smtClean="0"/>
              <a:t>. In: AVELAR, </a:t>
            </a:r>
            <a:r>
              <a:rPr lang="en-US" dirty="0" err="1" smtClean="0"/>
              <a:t>Rômulo</a:t>
            </a:r>
            <a:r>
              <a:rPr lang="en-US" dirty="0" smtClean="0"/>
              <a:t>. O </a:t>
            </a:r>
            <a:r>
              <a:rPr lang="en-US" dirty="0" err="1" smtClean="0"/>
              <a:t>avesso</a:t>
            </a:r>
            <a:r>
              <a:rPr lang="en-US" dirty="0" smtClean="0"/>
              <a:t> da </a:t>
            </a:r>
            <a:r>
              <a:rPr lang="en-US" dirty="0" err="1" smtClean="0"/>
              <a:t>cena</a:t>
            </a:r>
            <a:r>
              <a:rPr lang="en-US" dirty="0" smtClean="0"/>
              <a:t>: </a:t>
            </a:r>
            <a:r>
              <a:rPr lang="en-US" dirty="0" err="1" smtClean="0"/>
              <a:t>notas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produção</a:t>
            </a:r>
            <a:r>
              <a:rPr lang="en-US" dirty="0" smtClean="0"/>
              <a:t> e </a:t>
            </a:r>
            <a:r>
              <a:rPr lang="en-US" dirty="0" err="1" smtClean="0"/>
              <a:t>gestão</a:t>
            </a:r>
            <a:r>
              <a:rPr lang="en-US" dirty="0" smtClean="0"/>
              <a:t> cultural. 3.ed. Belo Horizonte: Ed. do </a:t>
            </a:r>
            <a:r>
              <a:rPr lang="en-US" dirty="0" err="1" smtClean="0"/>
              <a:t>Autor</a:t>
            </a:r>
            <a:r>
              <a:rPr lang="en-US" dirty="0" smtClean="0"/>
              <a:t>, 2013.</a:t>
            </a:r>
          </a:p>
          <a:p>
            <a:endParaRPr lang="en-US" dirty="0" smtClean="0"/>
          </a:p>
          <a:p>
            <a:r>
              <a:rPr lang="pt-BR" dirty="0"/>
              <a:t>Projeto Cultural: formatação. In: BRANT, Leonardo. Mercado cultural: investimento social, formatação e venda de projetos, gestão e patrocínio, política cultural. São Paulo, Escrituras Editora, 2001.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343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Documento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captação</a:t>
            </a:r>
            <a:r>
              <a:rPr lang="en-US" dirty="0" smtClean="0"/>
              <a:t> de </a:t>
            </a:r>
            <a:r>
              <a:rPr lang="en-US" dirty="0" err="1" smtClean="0"/>
              <a:t>recursos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/>
              <a:t>Principais</a:t>
            </a:r>
            <a:r>
              <a:rPr lang="en-US" sz="3200" dirty="0" smtClean="0"/>
              <a:t> </a:t>
            </a:r>
            <a:r>
              <a:rPr lang="en-US" sz="3200" dirty="0" err="1" smtClean="0"/>
              <a:t>erros</a:t>
            </a:r>
            <a:r>
              <a:rPr lang="en-US" sz="3200" dirty="0" smtClean="0"/>
              <a:t>:</a:t>
            </a:r>
          </a:p>
          <a:p>
            <a:endParaRPr lang="en-US" dirty="0" smtClean="0"/>
          </a:p>
          <a:p>
            <a:pPr algn="just"/>
            <a:r>
              <a:rPr lang="en-US" dirty="0" err="1" smtClean="0"/>
              <a:t>Transportar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papel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no campo do </a:t>
            </a:r>
            <a:r>
              <a:rPr lang="en-US" dirty="0" err="1" smtClean="0"/>
              <a:t>abstrato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Não</a:t>
            </a:r>
            <a:r>
              <a:rPr lang="en-US" dirty="0" smtClean="0"/>
              <a:t> saber </a:t>
            </a:r>
            <a:r>
              <a:rPr lang="en-US" dirty="0" err="1" smtClean="0"/>
              <a:t>escrever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objetivo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dizer</a:t>
            </a:r>
            <a:r>
              <a:rPr lang="en-US" dirty="0" smtClean="0"/>
              <a:t> do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trata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Não</a:t>
            </a:r>
            <a:r>
              <a:rPr lang="en-US" dirty="0" smtClean="0"/>
              <a:t> saber </a:t>
            </a:r>
            <a:r>
              <a:rPr lang="en-US" dirty="0" err="1" smtClean="0"/>
              <a:t>quanto</a:t>
            </a:r>
            <a:r>
              <a:rPr lang="en-US" dirty="0" smtClean="0"/>
              <a:t> </a:t>
            </a:r>
            <a:r>
              <a:rPr lang="en-US" dirty="0" err="1" smtClean="0"/>
              <a:t>custa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Utilizar</a:t>
            </a:r>
            <a:r>
              <a:rPr lang="en-US" dirty="0" smtClean="0"/>
              <a:t> o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projeto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patrocinadores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2136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Proposta</a:t>
            </a:r>
            <a:r>
              <a:rPr lang="en-US" dirty="0" smtClean="0"/>
              <a:t> </a:t>
            </a:r>
            <a:r>
              <a:rPr lang="en-US" dirty="0" err="1" smtClean="0"/>
              <a:t>comercial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Levar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consideração</a:t>
            </a:r>
            <a:r>
              <a:rPr lang="en-US" dirty="0" smtClean="0"/>
              <a:t> as</a:t>
            </a:r>
            <a:r>
              <a:rPr lang="en-US" dirty="0"/>
              <a:t> </a:t>
            </a:r>
            <a:r>
              <a:rPr lang="en-US" dirty="0" err="1" smtClean="0"/>
              <a:t>necessidades</a:t>
            </a:r>
            <a:r>
              <a:rPr lang="en-US" dirty="0" smtClean="0"/>
              <a:t> de marketing da </a:t>
            </a:r>
            <a:r>
              <a:rPr lang="en-US" dirty="0" err="1" smtClean="0"/>
              <a:t>empresa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Capacidade</a:t>
            </a:r>
            <a:r>
              <a:rPr lang="en-US" dirty="0" smtClean="0"/>
              <a:t> do </a:t>
            </a:r>
            <a:r>
              <a:rPr lang="en-US" dirty="0" err="1" smtClean="0"/>
              <a:t>projeto</a:t>
            </a:r>
            <a:r>
              <a:rPr lang="en-US" dirty="0" smtClean="0"/>
              <a:t> de </a:t>
            </a:r>
            <a:r>
              <a:rPr lang="en-US" dirty="0" err="1" smtClean="0"/>
              <a:t>adaptar</a:t>
            </a:r>
            <a:r>
              <a:rPr lang="en-US" dirty="0" smtClean="0"/>
              <a:t>-se.</a:t>
            </a:r>
          </a:p>
          <a:p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estar</a:t>
            </a:r>
            <a:r>
              <a:rPr lang="en-US" dirty="0" smtClean="0"/>
              <a:t> com as </a:t>
            </a:r>
            <a:r>
              <a:rPr lang="en-US" dirty="0" err="1" smtClean="0"/>
              <a:t>portas</a:t>
            </a:r>
            <a:r>
              <a:rPr lang="en-US" dirty="0" smtClean="0"/>
              <a:t> </a:t>
            </a:r>
            <a:r>
              <a:rPr lang="en-US" dirty="0" err="1" smtClean="0"/>
              <a:t>fechadas</a:t>
            </a:r>
            <a:r>
              <a:rPr lang="en-US" dirty="0" smtClean="0"/>
              <a:t>, </a:t>
            </a:r>
            <a:r>
              <a:rPr lang="en-US" dirty="0" err="1" smtClean="0"/>
              <a:t>amarrado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Criar</a:t>
            </a:r>
            <a:r>
              <a:rPr lang="en-US" dirty="0" smtClean="0"/>
              <a:t> </a:t>
            </a:r>
            <a:r>
              <a:rPr lang="en-US" dirty="0" err="1" smtClean="0"/>
              <a:t>situações</a:t>
            </a:r>
            <a:r>
              <a:rPr lang="en-US" dirty="0" smtClean="0"/>
              <a:t> de </a:t>
            </a:r>
            <a:r>
              <a:rPr lang="en-US" dirty="0" err="1" smtClean="0"/>
              <a:t>interesse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</a:t>
            </a:r>
            <a:r>
              <a:rPr lang="en-US" dirty="0" err="1" smtClean="0"/>
              <a:t>patrocinador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Prever</a:t>
            </a:r>
            <a:r>
              <a:rPr lang="en-US" dirty="0" smtClean="0"/>
              <a:t> </a:t>
            </a:r>
            <a:r>
              <a:rPr lang="en-US" dirty="0" err="1" smtClean="0"/>
              <a:t>situações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readequem</a:t>
            </a:r>
            <a:r>
              <a:rPr lang="en-US" dirty="0" smtClean="0"/>
              <a:t> e </a:t>
            </a:r>
            <a:r>
              <a:rPr lang="en-US" dirty="0" err="1" smtClean="0"/>
              <a:t>redimensionem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.</a:t>
            </a:r>
          </a:p>
          <a:p>
            <a:r>
              <a:rPr lang="en-US" dirty="0" smtClean="0"/>
              <a:t>Jogo </a:t>
            </a:r>
            <a:r>
              <a:rPr lang="en-US" dirty="0" err="1" smtClean="0"/>
              <a:t>claro</a:t>
            </a:r>
            <a:r>
              <a:rPr lang="en-US" dirty="0" smtClean="0"/>
              <a:t>, </a:t>
            </a:r>
            <a:r>
              <a:rPr lang="en-US" dirty="0" err="1" smtClean="0"/>
              <a:t>limpo</a:t>
            </a:r>
            <a:r>
              <a:rPr lang="en-US" dirty="0" smtClean="0"/>
              <a:t> e </a:t>
            </a:r>
            <a:r>
              <a:rPr lang="en-US" dirty="0" err="1" smtClean="0"/>
              <a:t>transparente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Documento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captação</a:t>
            </a:r>
            <a:r>
              <a:rPr lang="en-US" dirty="0" smtClean="0"/>
              <a:t> de </a:t>
            </a:r>
            <a:r>
              <a:rPr lang="en-US" dirty="0" err="1" smtClean="0"/>
              <a:t>recurso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Linguagem</a:t>
            </a:r>
            <a:r>
              <a:rPr lang="en-US" dirty="0" smtClean="0"/>
              <a:t> </a:t>
            </a:r>
            <a:r>
              <a:rPr lang="en-US" dirty="0" err="1" smtClean="0"/>
              <a:t>leve</a:t>
            </a:r>
            <a:r>
              <a:rPr lang="en-US" dirty="0" smtClean="0"/>
              <a:t> e </a:t>
            </a:r>
            <a:r>
              <a:rPr lang="en-US" dirty="0" err="1" smtClean="0"/>
              <a:t>objetiva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Textos</a:t>
            </a:r>
            <a:r>
              <a:rPr lang="en-US" dirty="0" smtClean="0"/>
              <a:t> </a:t>
            </a:r>
            <a:r>
              <a:rPr lang="en-US" dirty="0" err="1" smtClean="0"/>
              <a:t>curtos</a:t>
            </a:r>
            <a:r>
              <a:rPr lang="en-US" dirty="0" smtClean="0"/>
              <a:t>, </a:t>
            </a:r>
            <a:r>
              <a:rPr lang="en-US" dirty="0" err="1" smtClean="0"/>
              <a:t>tornando</a:t>
            </a:r>
            <a:r>
              <a:rPr lang="en-US" dirty="0" smtClean="0"/>
              <a:t> a </a:t>
            </a:r>
            <a:r>
              <a:rPr lang="en-US" dirty="0" err="1" smtClean="0"/>
              <a:t>leitura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atraente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Quem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as </a:t>
            </a:r>
            <a:r>
              <a:rPr lang="en-US" dirty="0" err="1" smtClean="0"/>
              <a:t>pessoas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vão</a:t>
            </a:r>
            <a:r>
              <a:rPr lang="en-US" dirty="0" smtClean="0"/>
              <a:t> </a:t>
            </a:r>
            <a:r>
              <a:rPr lang="en-US" dirty="0" err="1" smtClean="0"/>
              <a:t>avaliar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Quais</a:t>
            </a:r>
            <a:r>
              <a:rPr lang="en-US" dirty="0" smtClean="0"/>
              <a:t> </a:t>
            </a:r>
            <a:r>
              <a:rPr lang="en-US" dirty="0" err="1" smtClean="0"/>
              <a:t>informações</a:t>
            </a:r>
            <a:r>
              <a:rPr lang="en-US" dirty="0" smtClean="0"/>
              <a:t> </a:t>
            </a:r>
            <a:r>
              <a:rPr lang="en-US" dirty="0" err="1" smtClean="0"/>
              <a:t>elas</a:t>
            </a:r>
            <a:r>
              <a:rPr lang="en-US" dirty="0" smtClean="0"/>
              <a:t> </a:t>
            </a:r>
            <a:r>
              <a:rPr lang="en-US" dirty="0" err="1" smtClean="0"/>
              <a:t>esperam</a:t>
            </a:r>
            <a:r>
              <a:rPr lang="en-US" dirty="0" smtClean="0"/>
              <a:t> </a:t>
            </a:r>
            <a:r>
              <a:rPr lang="en-US" dirty="0" err="1" smtClean="0"/>
              <a:t>receber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Quais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as </a:t>
            </a:r>
            <a:r>
              <a:rPr lang="en-US" dirty="0" err="1" smtClean="0"/>
              <a:t>expectativas</a:t>
            </a:r>
            <a:r>
              <a:rPr lang="en-US" dirty="0" smtClean="0"/>
              <a:t> </a:t>
            </a:r>
            <a:r>
              <a:rPr lang="en-US" dirty="0" err="1" smtClean="0"/>
              <a:t>dessas</a:t>
            </a:r>
            <a:r>
              <a:rPr lang="en-US" dirty="0" smtClean="0"/>
              <a:t> </a:t>
            </a:r>
            <a:r>
              <a:rPr lang="en-US" dirty="0" err="1" smtClean="0"/>
              <a:t>pessoas</a:t>
            </a:r>
            <a:r>
              <a:rPr lang="en-US" dirty="0" smtClean="0"/>
              <a:t> </a:t>
            </a:r>
            <a:r>
              <a:rPr lang="en-US" dirty="0" err="1" smtClean="0"/>
              <a:t>quanto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modo</a:t>
            </a:r>
            <a:r>
              <a:rPr lang="en-US" dirty="0" smtClean="0"/>
              <a:t> de </a:t>
            </a:r>
            <a:r>
              <a:rPr lang="en-US" dirty="0" err="1" smtClean="0"/>
              <a:t>apresentação</a:t>
            </a:r>
            <a:r>
              <a:rPr lang="en-US" dirty="0" smtClean="0"/>
              <a:t> das </a:t>
            </a:r>
            <a:r>
              <a:rPr lang="en-US" dirty="0" err="1" smtClean="0"/>
              <a:t>informações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dirty="0" err="1" smtClean="0"/>
              <a:t>redação</a:t>
            </a:r>
            <a:r>
              <a:rPr lang="en-US" dirty="0" smtClean="0"/>
              <a:t> e o </a:t>
            </a:r>
            <a:r>
              <a:rPr lang="en-US" dirty="0" err="1" smtClean="0"/>
              <a:t>trato</a:t>
            </a:r>
            <a:r>
              <a:rPr lang="en-US" dirty="0" smtClean="0"/>
              <a:t> visual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primorosos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Algumas</a:t>
            </a:r>
            <a:r>
              <a:rPr lang="en-US" dirty="0" smtClean="0"/>
              <a:t> </a:t>
            </a:r>
            <a:r>
              <a:rPr lang="en-US" dirty="0" err="1" smtClean="0"/>
              <a:t>vezes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necessário</a:t>
            </a:r>
            <a:r>
              <a:rPr lang="en-US" dirty="0" smtClean="0"/>
              <a:t> um </a:t>
            </a:r>
            <a:r>
              <a:rPr lang="en-US" dirty="0" err="1" smtClean="0"/>
              <a:t>investimento</a:t>
            </a:r>
            <a:r>
              <a:rPr lang="en-US" dirty="0" smtClean="0"/>
              <a:t> </a:t>
            </a:r>
            <a:r>
              <a:rPr lang="en-US" dirty="0" err="1" smtClean="0"/>
              <a:t>inicial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88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Atenção</a:t>
            </a:r>
            <a:r>
              <a:rPr lang="en-US" dirty="0" smtClean="0"/>
              <a:t> especial.</a:t>
            </a:r>
          </a:p>
          <a:p>
            <a:r>
              <a:rPr lang="en-US" dirty="0" err="1" smtClean="0"/>
              <a:t>Embalagem</a:t>
            </a:r>
            <a:r>
              <a:rPr lang="en-US" dirty="0" smtClean="0"/>
              <a:t> do </a:t>
            </a:r>
            <a:r>
              <a:rPr lang="en-US" dirty="0" err="1" smtClean="0"/>
              <a:t>documento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Aparência</a:t>
            </a:r>
            <a:r>
              <a:rPr lang="en-US" dirty="0" smtClean="0"/>
              <a:t> </a:t>
            </a:r>
            <a:r>
              <a:rPr lang="en-US" dirty="0" err="1" smtClean="0"/>
              <a:t>atraente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destaque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meio</a:t>
            </a:r>
            <a:r>
              <a:rPr lang="en-US" dirty="0" smtClean="0"/>
              <a:t> </a:t>
            </a:r>
            <a:r>
              <a:rPr lang="en-US" dirty="0" err="1" smtClean="0"/>
              <a:t>às</a:t>
            </a:r>
            <a:r>
              <a:rPr lang="en-US" dirty="0" smtClean="0"/>
              <a:t> </a:t>
            </a:r>
            <a:r>
              <a:rPr lang="en-US" dirty="0" err="1" smtClean="0"/>
              <a:t>outras</a:t>
            </a:r>
            <a:r>
              <a:rPr lang="en-US" dirty="0" smtClean="0"/>
              <a:t> </a:t>
            </a:r>
            <a:r>
              <a:rPr lang="en-US" dirty="0" err="1" smtClean="0"/>
              <a:t>propostas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excessos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Estética</a:t>
            </a:r>
            <a:r>
              <a:rPr lang="en-US" dirty="0" smtClean="0"/>
              <a:t> </a:t>
            </a:r>
            <a:r>
              <a:rPr lang="en-US" dirty="0" err="1" smtClean="0"/>
              <a:t>diferenciada</a:t>
            </a:r>
            <a:r>
              <a:rPr lang="en-US" dirty="0" smtClean="0"/>
              <a:t> com </a:t>
            </a:r>
            <a:r>
              <a:rPr lang="en-US" dirty="0" err="1" smtClean="0"/>
              <a:t>sobriedade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Ilustrações</a:t>
            </a:r>
            <a:r>
              <a:rPr lang="en-US" dirty="0" smtClean="0"/>
              <a:t> e </a:t>
            </a:r>
            <a:r>
              <a:rPr lang="en-US" dirty="0" err="1" smtClean="0"/>
              <a:t>fotografias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tenham</a:t>
            </a:r>
            <a:r>
              <a:rPr lang="en-US" dirty="0" smtClean="0"/>
              <a:t> </a:t>
            </a:r>
            <a:r>
              <a:rPr lang="en-US" dirty="0" err="1" smtClean="0"/>
              <a:t>apelo</a:t>
            </a:r>
            <a:r>
              <a:rPr lang="en-US" dirty="0" smtClean="0"/>
              <a:t> visual e </a:t>
            </a:r>
            <a:r>
              <a:rPr lang="en-US" dirty="0" err="1" smtClean="0"/>
              <a:t>funcionem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argumentos</a:t>
            </a:r>
            <a:r>
              <a:rPr lang="en-US" dirty="0" smtClean="0"/>
              <a:t> de </a:t>
            </a:r>
            <a:r>
              <a:rPr lang="en-US" dirty="0" err="1" smtClean="0"/>
              <a:t>venda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020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Folha</a:t>
            </a:r>
            <a:r>
              <a:rPr lang="en-US" dirty="0" smtClean="0"/>
              <a:t> de </a:t>
            </a:r>
            <a:r>
              <a:rPr lang="en-US" dirty="0" err="1" smtClean="0"/>
              <a:t>rosto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Nome do </a:t>
            </a:r>
            <a:r>
              <a:rPr lang="en-US" dirty="0" err="1" smtClean="0"/>
              <a:t>projeto</a:t>
            </a:r>
            <a:endParaRPr lang="en-US" dirty="0" smtClean="0"/>
          </a:p>
          <a:p>
            <a:r>
              <a:rPr lang="en-US" dirty="0" err="1" smtClean="0"/>
              <a:t>Responsáveis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realização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592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Apresentação</a:t>
            </a:r>
            <a:r>
              <a:rPr lang="en-US" dirty="0" smtClean="0"/>
              <a:t>, </a:t>
            </a:r>
            <a:r>
              <a:rPr lang="en-US" dirty="0" err="1" smtClean="0"/>
              <a:t>objetivos</a:t>
            </a:r>
            <a:r>
              <a:rPr lang="en-US" dirty="0" smtClean="0"/>
              <a:t> e </a:t>
            </a:r>
            <a:r>
              <a:rPr lang="en-US" dirty="0" err="1" smtClean="0"/>
              <a:t>justificativa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Função</a:t>
            </a:r>
            <a:r>
              <a:rPr lang="en-US" dirty="0" smtClean="0"/>
              <a:t>: </a:t>
            </a:r>
            <a:r>
              <a:rPr lang="en-US" dirty="0" err="1" smtClean="0"/>
              <a:t>situar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leitores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 e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características</a:t>
            </a:r>
            <a:r>
              <a:rPr lang="en-US" dirty="0" smtClean="0"/>
              <a:t> </a:t>
            </a:r>
            <a:r>
              <a:rPr lang="en-US" dirty="0" err="1" smtClean="0"/>
              <a:t>gerais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r>
              <a:rPr lang="en-US" dirty="0" smtClean="0"/>
              <a:t>:</a:t>
            </a:r>
          </a:p>
          <a:p>
            <a:pPr lvl="1" algn="just"/>
            <a:r>
              <a:rPr lang="en-US" dirty="0" smtClean="0"/>
              <a:t>Local e data de </a:t>
            </a:r>
            <a:r>
              <a:rPr lang="en-US" dirty="0" err="1" smtClean="0"/>
              <a:t>realizaçãol</a:t>
            </a:r>
            <a:endParaRPr lang="en-US" dirty="0" smtClean="0"/>
          </a:p>
          <a:p>
            <a:pPr lvl="1" algn="just"/>
            <a:r>
              <a:rPr lang="en-US" dirty="0" err="1" smtClean="0"/>
              <a:t>Histórico</a:t>
            </a:r>
            <a:r>
              <a:rPr lang="en-US" dirty="0" smtClean="0"/>
              <a:t> de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concepção</a:t>
            </a:r>
            <a:r>
              <a:rPr lang="en-US" dirty="0" smtClean="0"/>
              <a:t>;</a:t>
            </a:r>
          </a:p>
          <a:p>
            <a:pPr lvl="1" algn="just"/>
            <a:r>
              <a:rPr lang="en-US" dirty="0" err="1" smtClean="0"/>
              <a:t>Identificação</a:t>
            </a:r>
            <a:r>
              <a:rPr lang="en-US" dirty="0" smtClean="0"/>
              <a:t> dos </a:t>
            </a:r>
            <a:r>
              <a:rPr lang="en-US" dirty="0" err="1" smtClean="0"/>
              <a:t>eventos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produtos</a:t>
            </a:r>
            <a:r>
              <a:rPr lang="en-US" dirty="0" smtClean="0"/>
              <a:t> </a:t>
            </a:r>
            <a:r>
              <a:rPr lang="en-US" dirty="0" err="1" smtClean="0"/>
              <a:t>gerados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projeto</a:t>
            </a:r>
            <a:r>
              <a:rPr lang="en-US" dirty="0" smtClean="0"/>
              <a:t>;</a:t>
            </a:r>
          </a:p>
          <a:p>
            <a:pPr lvl="1" algn="just"/>
            <a:r>
              <a:rPr lang="en-US" dirty="0" err="1" smtClean="0"/>
              <a:t>Citação</a:t>
            </a:r>
            <a:r>
              <a:rPr lang="en-US" dirty="0" smtClean="0"/>
              <a:t> de </a:t>
            </a:r>
            <a:r>
              <a:rPr lang="en-US" dirty="0" err="1" smtClean="0"/>
              <a:t>atividades</a:t>
            </a:r>
            <a:r>
              <a:rPr lang="en-US" dirty="0" smtClean="0"/>
              <a:t> </a:t>
            </a:r>
            <a:r>
              <a:rPr lang="en-US" dirty="0" err="1" smtClean="0"/>
              <a:t>paralelas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estejam</a:t>
            </a:r>
            <a:r>
              <a:rPr lang="en-US" dirty="0" smtClean="0"/>
              <a:t> </a:t>
            </a:r>
            <a:r>
              <a:rPr lang="en-US" dirty="0" err="1" smtClean="0"/>
              <a:t>programadas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274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Apresentação</a:t>
            </a:r>
            <a:r>
              <a:rPr lang="en-US" dirty="0" smtClean="0"/>
              <a:t>, </a:t>
            </a:r>
            <a:r>
              <a:rPr lang="en-US" dirty="0" err="1" smtClean="0"/>
              <a:t>objetivos</a:t>
            </a:r>
            <a:r>
              <a:rPr lang="en-US" dirty="0" smtClean="0"/>
              <a:t> e </a:t>
            </a:r>
            <a:r>
              <a:rPr lang="en-US" dirty="0" err="1" smtClean="0"/>
              <a:t>justificativa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v-SE" dirty="0"/>
              <a:t>"</a:t>
            </a:r>
            <a:r>
              <a:rPr lang="sv-SE" dirty="0" smtClean="0"/>
              <a:t>A </a:t>
            </a:r>
            <a:r>
              <a:rPr lang="x-none" dirty="0" smtClean="0"/>
              <a:t>objetividade é indispensável. Raramente um patrocinador dedica seu tempo à leitura pormenorizada do projeto. Por isso, é importante que todas as informações relevantes sejam colocadas no início. Os complementos vêm em seguida.” (BRANT)</a:t>
            </a:r>
          </a:p>
          <a:p>
            <a:pPr algn="just"/>
            <a:endParaRPr lang="x-none" dirty="0"/>
          </a:p>
          <a:p>
            <a:pPr algn="just"/>
            <a:r>
              <a:rPr lang="x-none" dirty="0" smtClean="0"/>
              <a:t>Em nome da objetividade necessária à negociação de projetos culturais,  recomenda-se fundir os tópicos objetivos, e justificativa com a apresentação no documento para captação de recursos. (AVELAR)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8071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145</TotalTime>
  <Words>1211</Words>
  <Application>Microsoft Macintosh PowerPoint</Application>
  <PresentationFormat>On-screen Show (4:3)</PresentationFormat>
  <Paragraphs>132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Clarity</vt:lpstr>
      <vt:lpstr>Documento para Captação de Recursos</vt:lpstr>
      <vt:lpstr>Ideia e projeto</vt:lpstr>
      <vt:lpstr>Documento para captação de recursos</vt:lpstr>
      <vt:lpstr>Proposta comercial</vt:lpstr>
      <vt:lpstr>Documento para captação de recurso.</vt:lpstr>
      <vt:lpstr>Capa</vt:lpstr>
      <vt:lpstr>Folha de rosto</vt:lpstr>
      <vt:lpstr>Apresentação, objetivos e justificativa</vt:lpstr>
      <vt:lpstr>Apresentação, objetivos e justificativa</vt:lpstr>
      <vt:lpstr>Apresentação, objetivos e justificativa</vt:lpstr>
      <vt:lpstr>Dica do autor (AVELAR)</vt:lpstr>
      <vt:lpstr>Ficha técnica</vt:lpstr>
      <vt:lpstr>Cronograma</vt:lpstr>
      <vt:lpstr>Público-alvo</vt:lpstr>
      <vt:lpstr>Público-alvo</vt:lpstr>
      <vt:lpstr>Divulgação</vt:lpstr>
      <vt:lpstr>Investimento e retorno</vt:lpstr>
      <vt:lpstr>Investimento e retorno</vt:lpstr>
      <vt:lpstr>Itens complementares</vt:lpstr>
      <vt:lpstr>Assinatura</vt:lpstr>
      <vt:lpstr>Referências</vt:lpstr>
    </vt:vector>
  </TitlesOfParts>
  <Company>Pessoal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cultural e captação de recursos</dc:title>
  <dc:creator>Nara Pessoa</dc:creator>
  <cp:lastModifiedBy>Nara Pessoa</cp:lastModifiedBy>
  <cp:revision>18</cp:revision>
  <dcterms:created xsi:type="dcterms:W3CDTF">2014-02-10T01:15:10Z</dcterms:created>
  <dcterms:modified xsi:type="dcterms:W3CDTF">2014-08-08T17:09:42Z</dcterms:modified>
</cp:coreProperties>
</file>