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4" r:id="rId4"/>
    <p:sldId id="265" r:id="rId5"/>
    <p:sldId id="267" r:id="rId6"/>
    <p:sldId id="269" r:id="rId7"/>
    <p:sldId id="268" r:id="rId8"/>
    <p:sldId id="271" r:id="rId9"/>
    <p:sldId id="273" r:id="rId10"/>
    <p:sldId id="264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stadoedemocracia.blogspot.com.br/2007/08/analise-de-politicas-publicas-conceito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Para entender o que é política pública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 </a:t>
            </a:r>
          </a:p>
          <a:p>
            <a:endParaRPr lang="pt-BR" dirty="0" smtClean="0"/>
          </a:p>
          <a:p>
            <a:pPr algn="r"/>
            <a:r>
              <a:rPr lang="pt-BR" dirty="0" smtClean="0"/>
              <a:t>Produção cultural 2015.1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GIDDENS, Anthony. </a:t>
            </a:r>
            <a:r>
              <a:rPr lang="pt-BR" b="1" dirty="0" smtClean="0"/>
              <a:t>Sociologia</a:t>
            </a:r>
            <a:r>
              <a:rPr lang="pt-BR" dirty="0" smtClean="0"/>
              <a:t>. 4. ed. Porto Alegre: </a:t>
            </a:r>
            <a:r>
              <a:rPr lang="pt-BR" dirty="0" err="1" smtClean="0"/>
              <a:t>Artmed</a:t>
            </a:r>
            <a:r>
              <a:rPr lang="pt-BR" dirty="0" smtClean="0"/>
              <a:t>, 2005.</a:t>
            </a:r>
          </a:p>
          <a:p>
            <a:r>
              <a:rPr lang="pt-BR" dirty="0" smtClean="0"/>
              <a:t>RUA, Maria das Graças. </a:t>
            </a:r>
            <a:r>
              <a:rPr lang="pt-BR" b="1" dirty="0" smtClean="0"/>
              <a:t>Análise de políticas públicas: conceitos básicos</a:t>
            </a:r>
            <a:r>
              <a:rPr lang="pt-BR" dirty="0" smtClean="0"/>
              <a:t>,</a:t>
            </a:r>
            <a:r>
              <a:rPr lang="pt-BR" b="1" dirty="0" smtClean="0"/>
              <a:t>. </a:t>
            </a:r>
            <a:r>
              <a:rPr lang="pt-BR" dirty="0" smtClean="0">
                <a:hlinkClick r:id="rId2"/>
              </a:rPr>
              <a:t>http://estadoedemocracia.blogspot.com.br/2007/08/analise-de-politicas-publicas-conceitos.html</a:t>
            </a:r>
            <a:r>
              <a:rPr lang="pt-BR" dirty="0" smtClean="0"/>
              <a:t> &lt;Acesso em 20/07/2013&gt;</a:t>
            </a:r>
          </a:p>
          <a:p>
            <a:r>
              <a:rPr lang="en-US" dirty="0" smtClean="0"/>
              <a:t>SARAVIA, Enrique</a:t>
            </a:r>
            <a:r>
              <a:rPr lang="pt-BR" dirty="0" smtClean="0"/>
              <a:t>.</a:t>
            </a:r>
            <a:r>
              <a:rPr lang="en-US" dirty="0" smtClean="0"/>
              <a:t> </a:t>
            </a:r>
            <a:r>
              <a:rPr lang="en-US" b="1" dirty="0" err="1" smtClean="0"/>
              <a:t>Política</a:t>
            </a:r>
            <a:r>
              <a:rPr lang="en-US" b="1" dirty="0" smtClean="0"/>
              <a:t> </a:t>
            </a:r>
            <a:r>
              <a:rPr lang="en-US" b="1" dirty="0" err="1" smtClean="0"/>
              <a:t>pública</a:t>
            </a:r>
            <a:r>
              <a:rPr lang="en-US" b="1" dirty="0" smtClean="0"/>
              <a:t>, </a:t>
            </a:r>
            <a:r>
              <a:rPr lang="en-US" b="1" dirty="0" err="1" smtClean="0"/>
              <a:t>política</a:t>
            </a:r>
            <a:r>
              <a:rPr lang="en-US" b="1" dirty="0" smtClean="0"/>
              <a:t> cultural, </a:t>
            </a:r>
            <a:r>
              <a:rPr lang="en-US" b="1" dirty="0" err="1" smtClean="0"/>
              <a:t>indústrias</a:t>
            </a:r>
            <a:r>
              <a:rPr lang="en-US" b="1" dirty="0" smtClean="0"/>
              <a:t> </a:t>
            </a:r>
            <a:r>
              <a:rPr lang="en-US" b="1" dirty="0" err="1" smtClean="0"/>
              <a:t>culturais</a:t>
            </a:r>
            <a:r>
              <a:rPr lang="en-US" b="1" dirty="0" smtClean="0"/>
              <a:t> e </a:t>
            </a:r>
            <a:r>
              <a:rPr lang="en-US" b="1" dirty="0" err="1" smtClean="0"/>
              <a:t>indústrias</a:t>
            </a:r>
            <a:r>
              <a:rPr lang="en-US" b="1" dirty="0" smtClean="0"/>
              <a:t> </a:t>
            </a:r>
            <a:r>
              <a:rPr lang="en-US" b="1" dirty="0" err="1" smtClean="0"/>
              <a:t>criativas</a:t>
            </a:r>
            <a:r>
              <a:rPr lang="en-US" dirty="0" smtClean="0"/>
              <a:t>. In: </a:t>
            </a:r>
            <a:r>
              <a:rPr lang="pt-BR" dirty="0" smtClean="0"/>
              <a:t>Plano da Secretaria da Economia Criativa: políticas, diretrizes e ações, 2011 – 2014. Brasília, Ministério da Cultura, 2011.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Políticas públicas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“um fluxo de decisões públicas, orientado a manter o equilíbrio social ou a introduzir desequilíbrios destinados a modificar essa realidade.” (SARAVIA, 2011, p. 93).</a:t>
            </a:r>
          </a:p>
          <a:p>
            <a:pPr algn="just"/>
            <a:r>
              <a:rPr lang="pt-BR" dirty="0" smtClean="0"/>
              <a:t>“estratégias que apontam a diversos fins, todos eles de alguma forma desejados pelos diversos grupos que participam do processo </a:t>
            </a:r>
            <a:r>
              <a:rPr lang="pt-BR" dirty="0"/>
              <a:t>decisório.” (SARAVIA, </a:t>
            </a:r>
            <a:r>
              <a:rPr lang="pt-BR" dirty="0" smtClean="0"/>
              <a:t>2011, p. 93).</a:t>
            </a:r>
            <a:endParaRPr lang="pt-BR" dirty="0"/>
          </a:p>
          <a:p>
            <a:pPr algn="just"/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Políticas públicas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0852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“A finalidade última de tal dinâmica – consolidação da democracia, justiça social, manutenção do poder, felicidade das pessoas – constitui o elemento orientador geral das inúmeras ações que compõem uma determinada </a:t>
            </a:r>
            <a:r>
              <a:rPr lang="pt-BR" dirty="0"/>
              <a:t>política.” (SARAVIA, 2011, p. 93</a:t>
            </a:r>
            <a:r>
              <a:rPr lang="pt-BR" dirty="0" smtClean="0"/>
              <a:t>).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“sistema de decisões públicas que visa a ações ou omissões, preventivas ou corretivas, destinadas a manter ou modificar a realidade de um ou vários setores da vida social, através da definição de objetivos e estratégias de atuação e da alocação dos recursos necessários para atingir os objetivos estabelecidos (</a:t>
            </a:r>
            <a:r>
              <a:rPr lang="pt-BR" dirty="0" err="1" smtClean="0"/>
              <a:t>Saravia</a:t>
            </a:r>
            <a:r>
              <a:rPr lang="pt-BR" dirty="0" smtClean="0"/>
              <a:t> e </a:t>
            </a:r>
            <a:r>
              <a:rPr lang="pt-BR" dirty="0" err="1" smtClean="0"/>
              <a:t>Ferrarezi</a:t>
            </a:r>
            <a:r>
              <a:rPr lang="pt-BR" dirty="0" smtClean="0"/>
              <a:t> 2006</a:t>
            </a:r>
            <a:r>
              <a:rPr lang="pt-BR" dirty="0"/>
              <a:t>).” (SARAVIA, 2011, p. 93).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44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Políticas públicas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Compreendem o conjunto das decisões e ações relativas à alocação imperativa de valores.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Política pública: geralmente envolve mais do que uma decisão e requer diversas ações estrategicamente selecionadas para implementar as decisões tomadas.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Políticas públicas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algn="just"/>
            <a:r>
              <a:rPr lang="pt-BR" dirty="0" smtClean="0"/>
              <a:t>As políticas públicas envolvem atividade política.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Resultam do processamento, pelo sistema político, das demandas originárias do meio ambiente e, frequentemente, de demandas originadas no interior do próprio sistema político.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Políticas públicas – Demandas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Demandas de reivindicações de bens e serviços, como saúde, educação, estradas, transportes, segurança pública, normas de higiene e controle de produtos alimentícios, previdência social, etc.</a:t>
            </a:r>
          </a:p>
          <a:p>
            <a:pPr algn="just"/>
            <a:r>
              <a:rPr lang="pt-BR" dirty="0" smtClean="0"/>
              <a:t>Demandas de participação no sistema político, como reconhecimento do direito de voto dos analfabetos, acesso a cargos públicos para estrangeiros, organização de associações políticas, direitos de greve, etc.</a:t>
            </a:r>
          </a:p>
          <a:p>
            <a:pPr algn="just"/>
            <a:r>
              <a:rPr lang="pt-BR" dirty="0" smtClean="0"/>
              <a:t>Demandas de controle da corrupção, de preservação ambiental, de informação política, de estabelecimento de normas para o comportamento dos agentes públicos e privados, etc.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Políticas públicas – apoios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 obediência e o cumprimento de leis e regulamentos; </a:t>
            </a:r>
          </a:p>
          <a:p>
            <a:pPr algn="just"/>
            <a:r>
              <a:rPr lang="pt-BR" dirty="0" smtClean="0"/>
              <a:t>Atos de participação política, como o simples ato de votar e apoiar um partido político, o respeito à autoridade dos governantes e aos símbolos nacionais; </a:t>
            </a:r>
          </a:p>
          <a:p>
            <a:pPr algn="just"/>
            <a:r>
              <a:rPr lang="pt-BR" dirty="0" smtClean="0"/>
              <a:t>A disposição para pagar tributos e para prestar serviços, como por exemplo o serviço militar, etc. </a:t>
            </a:r>
          </a:p>
          <a:p>
            <a:pPr algn="just"/>
            <a:r>
              <a:rPr lang="pt-BR" dirty="0" smtClean="0"/>
              <a:t>Podem ser também atos mais fortes, como o envolvimento na implementação de determinados programas governamentais, a participação em manifestações públicas, etc.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Política cultural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Formulação e aplicação de estratégias para fomentar ou promover os aspectos da cultura que os atores destas políticas consideram mais valiosos ou convenientes.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Objetivos: ampliar o acesso à cultura, promover uma cultura pluralista, fomentar e apoiar a defesa dos direitos humanos e a liberdade de expressão, melhorar a qualidade dos meios de comunicação de massas, fortalecer o potencial das </a:t>
            </a:r>
            <a:r>
              <a:rPr lang="en-US" dirty="0" err="1" smtClean="0"/>
              <a:t>produções</a:t>
            </a:r>
            <a:r>
              <a:rPr lang="en-US" dirty="0" smtClean="0"/>
              <a:t> </a:t>
            </a:r>
            <a:r>
              <a:rPr lang="en-US" dirty="0" err="1" smtClean="0"/>
              <a:t>culturais</a:t>
            </a:r>
            <a:r>
              <a:rPr lang="en-US" dirty="0" smtClean="0"/>
              <a:t>, etc.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pt-BR" dirty="0" smtClean="0"/>
              <a:t>Política cultural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Autofit/>
          </a:bodyPr>
          <a:lstStyle/>
          <a:p>
            <a:pPr algn="just"/>
            <a:r>
              <a:rPr lang="pt-BR" sz="2500" dirty="0" smtClean="0"/>
              <a:t>“não se limita a ações pontuais mas se ocupa da ação cultural com um sentido contínuo (através de toda a vida e em todos os espaços sociais) e não reduz a cultura ao discursivo ou ao estético, já que procura estimular a ação organizada, </a:t>
            </a:r>
            <a:r>
              <a:rPr lang="pt-BR" sz="2500" dirty="0" err="1" smtClean="0"/>
              <a:t>autogestionária</a:t>
            </a:r>
            <a:r>
              <a:rPr lang="pt-BR" sz="2500" dirty="0" smtClean="0"/>
              <a:t>, reunindo as iniciativas mais diversas (de todos os grupos, na área política, social, recreativa, etc.).</a:t>
            </a:r>
          </a:p>
          <a:p>
            <a:pPr algn="just"/>
            <a:r>
              <a:rPr lang="pt-BR" sz="2500" dirty="0" smtClean="0"/>
              <a:t>Além de transmitir conhecimentos e desenvolver a sensibilidade, tenta melhorar as condições sociais para descobrir a criatividade coletiva. </a:t>
            </a:r>
          </a:p>
          <a:p>
            <a:pPr algn="just"/>
            <a:r>
              <a:rPr lang="pt-BR" sz="2500" dirty="0" smtClean="0"/>
              <a:t>Procura que os próprios sujeitos produzam a arte e a cultura necessárias para resolver seus problemas e afirmar e renovar sua identidade”. (CANCLINI apud </a:t>
            </a:r>
            <a:r>
              <a:rPr lang="pt-BR" sz="2500" dirty="0" err="1" smtClean="0"/>
              <a:t>Saravia</a:t>
            </a:r>
            <a:r>
              <a:rPr lang="pt-BR" sz="2500" dirty="0" smtClean="0"/>
              <a:t>).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731</Words>
  <Application>Microsoft Office PowerPoint</Application>
  <PresentationFormat>Apresentação na tela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do Office</vt:lpstr>
      <vt:lpstr>Para entender o que é política pública</vt:lpstr>
      <vt:lpstr>Políticas públicas</vt:lpstr>
      <vt:lpstr>Políticas públicas</vt:lpstr>
      <vt:lpstr>Políticas públicas</vt:lpstr>
      <vt:lpstr>Políticas públicas</vt:lpstr>
      <vt:lpstr>Políticas públicas – Demandas </vt:lpstr>
      <vt:lpstr>Políticas públicas – apoios</vt:lpstr>
      <vt:lpstr>Política cultural</vt:lpstr>
      <vt:lpstr>Política cultural</vt:lpstr>
      <vt:lpstr>Referências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é política pública?</dc:title>
  <dc:creator>Pessoa</dc:creator>
  <cp:lastModifiedBy>Nara da Cunha Pessoa</cp:lastModifiedBy>
  <cp:revision>28</cp:revision>
  <dcterms:created xsi:type="dcterms:W3CDTF">2013-07-22T13:16:15Z</dcterms:created>
  <dcterms:modified xsi:type="dcterms:W3CDTF">2015-06-01T16:25:54Z</dcterms:modified>
</cp:coreProperties>
</file>