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9" r:id="rId3"/>
    <p:sldId id="257" r:id="rId4"/>
    <p:sldId id="258" r:id="rId5"/>
    <p:sldId id="265" r:id="rId6"/>
    <p:sldId id="259" r:id="rId7"/>
    <p:sldId id="260" r:id="rId8"/>
    <p:sldId id="263" r:id="rId9"/>
    <p:sldId id="261" r:id="rId10"/>
    <p:sldId id="262" r:id="rId11"/>
    <p:sldId id="264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ângulo isósceles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468958C-9CDB-48AC-A491-230326120F23}" type="datetimeFigureOut">
              <a:rPr lang="pt-BR" smtClean="0"/>
              <a:t>20/01/2013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6A11A14-AC1D-4ACE-AED4-A592BEF8141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8958C-9CDB-48AC-A491-230326120F23}" type="datetimeFigureOut">
              <a:rPr lang="pt-BR" smtClean="0"/>
              <a:t>20/01/2013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11A14-AC1D-4ACE-AED4-A592BEF8141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8958C-9CDB-48AC-A491-230326120F23}" type="datetimeFigureOut">
              <a:rPr lang="pt-BR" smtClean="0"/>
              <a:t>20/01/2013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11A14-AC1D-4ACE-AED4-A592BEF8141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468958C-9CDB-48AC-A491-230326120F23}" type="datetimeFigureOut">
              <a:rPr lang="pt-BR" smtClean="0"/>
              <a:t>20/01/2013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11A14-AC1D-4ACE-AED4-A592BEF8141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ângulo retângulo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ângulo isósceles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468958C-9CDB-48AC-A491-230326120F23}" type="datetimeFigureOut">
              <a:rPr lang="pt-BR" smtClean="0"/>
              <a:t>20/01/2013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6A11A14-AC1D-4ACE-AED4-A592BEF8141A}" type="slidenum">
              <a:rPr lang="pt-BR" smtClean="0"/>
              <a:t>‹nº›</a:t>
            </a:fld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468958C-9CDB-48AC-A491-230326120F23}" type="datetimeFigureOut">
              <a:rPr lang="pt-BR" smtClean="0"/>
              <a:t>20/01/2013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6A11A14-AC1D-4ACE-AED4-A592BEF8141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468958C-9CDB-48AC-A491-230326120F23}" type="datetimeFigureOut">
              <a:rPr lang="pt-BR" smtClean="0"/>
              <a:t>20/01/2013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6A11A14-AC1D-4ACE-AED4-A592BEF8141A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8958C-9CDB-48AC-A491-230326120F23}" type="datetimeFigureOut">
              <a:rPr lang="pt-BR" smtClean="0"/>
              <a:t>20/01/2013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11A14-AC1D-4ACE-AED4-A592BEF8141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468958C-9CDB-48AC-A491-230326120F23}" type="datetimeFigureOut">
              <a:rPr lang="pt-BR" smtClean="0"/>
              <a:t>20/01/2013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6A11A14-AC1D-4ACE-AED4-A592BEF8141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468958C-9CDB-48AC-A491-230326120F23}" type="datetimeFigureOut">
              <a:rPr lang="pt-BR" smtClean="0"/>
              <a:t>20/01/2013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6A11A14-AC1D-4ACE-AED4-A592BEF8141A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468958C-9CDB-48AC-A491-230326120F23}" type="datetimeFigureOut">
              <a:rPr lang="pt-BR" smtClean="0"/>
              <a:t>20/01/2013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6A11A14-AC1D-4ACE-AED4-A592BEF8141A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ângulo retângulo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ector reto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468958C-9CDB-48AC-A491-230326120F23}" type="datetimeFigureOut">
              <a:rPr lang="pt-BR" smtClean="0"/>
              <a:t>20/01/2013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6A11A14-AC1D-4ACE-AED4-A592BEF8141A}" type="slidenum">
              <a:rPr lang="pt-BR" smtClean="0"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063904" cy="1080121"/>
          </a:xfrm>
        </p:spPr>
        <p:txBody>
          <a:bodyPr>
            <a:normAutofit/>
          </a:bodyPr>
          <a:lstStyle/>
          <a:p>
            <a:r>
              <a:rPr lang="pt-BR" dirty="0" smtClean="0"/>
              <a:t>Criações em artes visuais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pt-BR" dirty="0" smtClean="0"/>
              <a:t>Instituto Federal de Educação, Ciência e Tecnologia do Rio Grande do Norte</a:t>
            </a:r>
          </a:p>
          <a:p>
            <a:pPr algn="ctr"/>
            <a:r>
              <a:rPr lang="pt-BR" dirty="0" err="1" smtClean="0"/>
              <a:t>Câmpus</a:t>
            </a:r>
            <a:r>
              <a:rPr lang="pt-BR" dirty="0" smtClean="0"/>
              <a:t> </a:t>
            </a:r>
            <a:r>
              <a:rPr lang="pt-BR" dirty="0" err="1" smtClean="0"/>
              <a:t>Apodi</a:t>
            </a:r>
            <a:endParaRPr lang="pt-BR" dirty="0" smtClean="0"/>
          </a:p>
          <a:p>
            <a:pPr algn="ctr"/>
            <a:r>
              <a:rPr lang="pt-BR" dirty="0" smtClean="0"/>
              <a:t>Disciplina: Arte – Professor: Nilton </a:t>
            </a:r>
            <a:r>
              <a:rPr lang="pt-BR" dirty="0" smtClean="0"/>
              <a:t>X</a:t>
            </a:r>
            <a:r>
              <a:rPr lang="pt-BR" dirty="0" smtClean="0"/>
              <a:t>avier</a:t>
            </a:r>
            <a:endParaRPr lang="pt-B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ilton\Pictures\3 Formas de olhar\DSCF44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77984" cy="6237312"/>
          </a:xfrm>
          <a:prstGeom prst="rect">
            <a:avLst/>
          </a:prstGeom>
          <a:noFill/>
        </p:spPr>
      </p:pic>
      <p:pic>
        <p:nvPicPr>
          <p:cNvPr id="6148" name="Picture 4" descr="C:\Users\Nilton\Pictures\3 Formas de olhar\DSCF43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6016" y="0"/>
            <a:ext cx="4677984" cy="6237312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179512" y="6309320"/>
            <a:ext cx="1330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Pinturas</a:t>
            </a:r>
            <a:endParaRPr lang="pt-BR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Nilton\Pictures\3 Formas de olhar\DSCF43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5652120" y="332656"/>
            <a:ext cx="3004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Instalação artística</a:t>
            </a:r>
            <a:endParaRPr lang="pt-BR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Nilton\Pictures\3 Formas de olhar\DSCF43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8676456" y="3429000"/>
            <a:ext cx="4675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Fotografia</a:t>
            </a:r>
            <a:endParaRPr lang="pt-BR" sz="2400" dirty="0"/>
          </a:p>
        </p:txBody>
      </p:sp>
      <p:pic>
        <p:nvPicPr>
          <p:cNvPr id="10244" name="Picture 4" descr="C:\Users\Nilton\Pictures\3 Formas de olhar\DSCF43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</p:spPr>
      </p:pic>
      <p:pic>
        <p:nvPicPr>
          <p:cNvPr id="10245" name="Picture 5" descr="C:\Users\Nilton\Pictures\3 Formas de olhar\DSCF43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429000"/>
            <a:ext cx="4032448" cy="3024336"/>
          </a:xfrm>
          <a:prstGeom prst="rect">
            <a:avLst/>
          </a:prstGeom>
          <a:noFill/>
        </p:spPr>
      </p:pic>
      <p:pic>
        <p:nvPicPr>
          <p:cNvPr id="10246" name="Picture 6" descr="C:\Users\Nilton\Pictures\3 Formas de olhar\DSCF43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1999" y="0"/>
            <a:ext cx="4631499" cy="3473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Nilton\Pictures\3 Formas de olhar\DSCF43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212976"/>
            <a:ext cx="4860032" cy="3645024"/>
          </a:xfrm>
          <a:prstGeom prst="rect">
            <a:avLst/>
          </a:prstGeom>
          <a:noFill/>
        </p:spPr>
      </p:pic>
      <p:pic>
        <p:nvPicPr>
          <p:cNvPr id="11267" name="Picture 3" descr="C:\Users\Nilton\Pictures\3 Formas de olhar\DSCF43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4860033" cy="3645024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6228184" y="404664"/>
            <a:ext cx="1603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Colagem</a:t>
            </a:r>
            <a:endParaRPr lang="pt-BR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Nilton\Pictures\3 Formas de olhar\DSCF43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212976"/>
            <a:ext cx="4860032" cy="3645024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6300192" y="620688"/>
            <a:ext cx="1511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Desenho</a:t>
            </a:r>
            <a:endParaRPr lang="pt-BR" sz="2400" dirty="0"/>
          </a:p>
        </p:txBody>
      </p:sp>
      <p:pic>
        <p:nvPicPr>
          <p:cNvPr id="12291" name="Picture 3" descr="C:\Users\Nilton\Pictures\3 Formas de olhar\DSCF44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Nilton\Pictures\3 Formas de olhar\DSCF44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</p:spPr>
      </p:pic>
      <p:pic>
        <p:nvPicPr>
          <p:cNvPr id="13315" name="Picture 3" descr="C:\Users\Nilton\Pictures\3 Formas de olhar\DSCF44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222866"/>
            <a:ext cx="4572000" cy="3635134"/>
          </a:xfrm>
          <a:prstGeom prst="rect">
            <a:avLst/>
          </a:prstGeom>
          <a:noFill/>
        </p:spPr>
      </p:pic>
      <p:pic>
        <p:nvPicPr>
          <p:cNvPr id="13316" name="Picture 4" descr="C:\Users\Nilton\Pictures\3 Formas de olhar\DSCF44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01008"/>
            <a:ext cx="4571999" cy="3356992"/>
          </a:xfrm>
          <a:prstGeom prst="rect">
            <a:avLst/>
          </a:prstGeom>
          <a:noFill/>
        </p:spPr>
      </p:pic>
      <p:pic>
        <p:nvPicPr>
          <p:cNvPr id="13317" name="Picture 5" descr="C:\Users\Nilton\Pictures\3 Formas de olhar\DSCF44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0"/>
            <a:ext cx="4572000" cy="3501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lton\Pictures\3 Formas de olhar\DSCF43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36645"/>
            <a:ext cx="4104456" cy="5472608"/>
          </a:xfrm>
          <a:prstGeom prst="rect">
            <a:avLst/>
          </a:prstGeom>
          <a:noFill/>
        </p:spPr>
      </p:pic>
      <p:pic>
        <p:nvPicPr>
          <p:cNvPr id="1027" name="Picture 3" descr="C:\Users\Nilton\Pictures\3 Formas de olhar\DSCF43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60648"/>
            <a:ext cx="4104456" cy="5472608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323528" y="6021288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T</a:t>
            </a:r>
            <a:r>
              <a:rPr lang="pt-BR" sz="2400" dirty="0" smtClean="0"/>
              <a:t>ridimensionais - Esculturas</a:t>
            </a:r>
            <a:endParaRPr lang="pt-BR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ilton\Pictures\3 Formas de olhar\DSCF43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289381"/>
            <a:ext cx="4211960" cy="5568619"/>
          </a:xfrm>
          <a:prstGeom prst="rect">
            <a:avLst/>
          </a:prstGeom>
          <a:noFill/>
        </p:spPr>
      </p:pic>
      <p:pic>
        <p:nvPicPr>
          <p:cNvPr id="2051" name="Picture 3" descr="C:\Users\Nilton\Pictures\3 Formas de olhar\DSCF44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0"/>
            <a:ext cx="4211960" cy="3158970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0" y="6237312"/>
            <a:ext cx="1351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Objetos</a:t>
            </a:r>
            <a:endParaRPr lang="pt-BR" sz="2400" dirty="0"/>
          </a:p>
        </p:txBody>
      </p:sp>
      <p:pic>
        <p:nvPicPr>
          <p:cNvPr id="2052" name="Picture 4" descr="C:\Users\Nilton\Pictures\3 Formas de olhar\DSCF44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69971" cy="60932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Nilton\Pictures\3 Formas de olhar\DSCF43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0" y="0"/>
            <a:ext cx="5143500" cy="6858000"/>
          </a:xfrm>
          <a:prstGeom prst="rect">
            <a:avLst/>
          </a:prstGeom>
          <a:noFill/>
        </p:spPr>
      </p:pic>
      <p:pic>
        <p:nvPicPr>
          <p:cNvPr id="9218" name="Picture 2" descr="C:\Users\Nilton\Pictures\3 Formas de olhar\DSCF44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ilton\Pictures\3 Formas de olhar\DSCF44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00533" cy="3600400"/>
          </a:xfrm>
          <a:prstGeom prst="rect">
            <a:avLst/>
          </a:prstGeom>
          <a:noFill/>
        </p:spPr>
      </p:pic>
      <p:pic>
        <p:nvPicPr>
          <p:cNvPr id="3076" name="Picture 4" descr="C:\Users\Nilton\Pictures\3 Formas de olhar\DSCF43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266982"/>
            <a:ext cx="4788024" cy="3591018"/>
          </a:xfrm>
          <a:prstGeom prst="rect">
            <a:avLst/>
          </a:prstGeom>
          <a:noFill/>
        </p:spPr>
      </p:pic>
      <p:pic>
        <p:nvPicPr>
          <p:cNvPr id="3075" name="Picture 3" descr="C:\Users\Nilton\Pictures\3 Formas de olhar\DSCF44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4960" y="0"/>
            <a:ext cx="4789040" cy="3591780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179512" y="6093296"/>
            <a:ext cx="1326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Relevos</a:t>
            </a:r>
            <a:endParaRPr lang="pt-BR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ilton\Pictures\3 Formas de olhar\DSCF44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572000" cy="3429000"/>
          </a:xfrm>
          <a:prstGeom prst="rect">
            <a:avLst/>
          </a:prstGeom>
          <a:noFill/>
        </p:spPr>
      </p:pic>
      <p:pic>
        <p:nvPicPr>
          <p:cNvPr id="4099" name="Picture 3" descr="C:\Users\Nilton\Pictures\3 Formas de olhar\DSCF44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</p:spPr>
      </p:pic>
      <p:pic>
        <p:nvPicPr>
          <p:cNvPr id="4100" name="Picture 4" descr="C:\Users\Nilton\Pictures\3 Formas de olhar\DSCF44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508"/>
            <a:ext cx="4571323" cy="3428492"/>
          </a:xfrm>
          <a:prstGeom prst="rect">
            <a:avLst/>
          </a:prstGeom>
          <a:noFill/>
        </p:spPr>
      </p:pic>
      <p:pic>
        <p:nvPicPr>
          <p:cNvPr id="4101" name="Picture 5" descr="C:\Users\Nilton\Pictures\3 Formas de olhar\DSCF44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429000"/>
            <a:ext cx="4571999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ilton\Pictures\3 Formas de olhar\DSCF43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</p:spPr>
      </p:pic>
      <p:pic>
        <p:nvPicPr>
          <p:cNvPr id="7171" name="Picture 3" descr="C:\Users\Nilton\Pictures\3 Formas de olhar\DSCF44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3998" y="0"/>
            <a:ext cx="4840002" cy="6453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ilton\Pictures\3 Formas de olhar\DSCF43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4008" cy="3483006"/>
          </a:xfrm>
          <a:prstGeom prst="rect">
            <a:avLst/>
          </a:prstGeom>
          <a:noFill/>
        </p:spPr>
      </p:pic>
      <p:pic>
        <p:nvPicPr>
          <p:cNvPr id="5123" name="Picture 3" descr="C:\Users\Nilton\Pictures\3 Formas de olhar\DSCF43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5989" y="0"/>
            <a:ext cx="4668011" cy="3501008"/>
          </a:xfrm>
          <a:prstGeom prst="rect">
            <a:avLst/>
          </a:prstGeom>
          <a:noFill/>
        </p:spPr>
      </p:pic>
      <p:pic>
        <p:nvPicPr>
          <p:cNvPr id="5124" name="Picture 4" descr="C:\Users\Nilton\Pictures\3 Formas de olhar\DSCF43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4499991" cy="3429000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5148064" y="5949280"/>
            <a:ext cx="3421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Intervenções urbanas</a:t>
            </a:r>
            <a:endParaRPr lang="pt-BR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Técnic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60</TotalTime>
  <Words>40</Words>
  <Application>Microsoft Office PowerPoint</Application>
  <PresentationFormat>Apresentação na tela (4:3)</PresentationFormat>
  <Paragraphs>13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Verve</vt:lpstr>
      <vt:lpstr>Criações em artes visuais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Criações em artes visuais</dc:title>
  <dc:creator>Nilton</dc:creator>
  <cp:lastModifiedBy>Nilton</cp:lastModifiedBy>
  <cp:revision>17</cp:revision>
  <dcterms:created xsi:type="dcterms:W3CDTF">2013-01-20T19:14:44Z</dcterms:created>
  <dcterms:modified xsi:type="dcterms:W3CDTF">2013-01-20T20:14:45Z</dcterms:modified>
</cp:coreProperties>
</file>