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1FEA9B8-C614-483C-AC58-D6FC6C05B58C}" type="datetimeFigureOut">
              <a:rPr lang="pt-BR" smtClean="0"/>
              <a:t>10/06/2013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AA45CFB-DFDA-42C2-8934-528179FF77C0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27584" y="1196752"/>
            <a:ext cx="7543800" cy="1440160"/>
          </a:xfrm>
        </p:spPr>
        <p:txBody>
          <a:bodyPr/>
          <a:lstStyle/>
          <a:p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5400" dirty="0"/>
              <a:t/>
            </a:r>
            <a:br>
              <a:rPr lang="pt-BR" sz="5400" dirty="0"/>
            </a:br>
            <a:r>
              <a:rPr lang="pt-BR" sz="5400" dirty="0" smtClean="0"/>
              <a:t>Geografia </a:t>
            </a:r>
            <a:r>
              <a:rPr lang="pt-BR" sz="5400" dirty="0" smtClean="0"/>
              <a:t>2</a:t>
            </a:r>
            <a:br>
              <a:rPr lang="pt-BR" sz="5400" dirty="0" smtClean="0"/>
            </a:br>
            <a:endParaRPr lang="pt-BR" sz="5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499992" y="4005064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 err="1" smtClean="0"/>
              <a:t>Profª</a:t>
            </a:r>
            <a:r>
              <a:rPr lang="pt-BR" sz="2800" dirty="0" smtClean="0"/>
              <a:t> Nísia </a:t>
            </a:r>
            <a:r>
              <a:rPr lang="pt-BR" sz="2800" dirty="0" err="1" smtClean="0"/>
              <a:t>París</a:t>
            </a:r>
            <a:endParaRPr lang="pt-BR" sz="2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69" y="3501008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13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062546"/>
              </p:ext>
            </p:extLst>
          </p:nvPr>
        </p:nvGraphicFramePr>
        <p:xfrm>
          <a:off x="251520" y="1628800"/>
          <a:ext cx="8568952" cy="45365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8952"/>
              </a:tblGrid>
              <a:tr h="4536504"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>
                          <a:solidFill>
                            <a:schemeClr val="bg1"/>
                          </a:solidFill>
                          <a:effectLst/>
                          <a:latin typeface="Aharoni" pitchFamily="2" charset="-79"/>
                          <a:ea typeface="Calibri"/>
                          <a:cs typeface="Aharoni" pitchFamily="2" charset="-79"/>
                        </a:rPr>
                        <a:t>Dinâmica dos processos de industrialização e de urbanização no mundo, no Brasil e no Rio Grande do Norte. </a:t>
                      </a:r>
                      <a:endParaRPr lang="pt-BR" sz="2800" dirty="0" smtClean="0">
                        <a:solidFill>
                          <a:schemeClr val="bg1"/>
                        </a:solidFill>
                        <a:effectLst/>
                        <a:latin typeface="Aharoni" pitchFamily="2" charset="-79"/>
                        <a:ea typeface="Calibri"/>
                        <a:cs typeface="Aharoni" pitchFamily="2" charset="-79"/>
                      </a:endParaRPr>
                    </a:p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 smtClean="0">
                          <a:solidFill>
                            <a:schemeClr val="bg1"/>
                          </a:solidFill>
                          <a:effectLst/>
                          <a:latin typeface="Aharoni" pitchFamily="2" charset="-79"/>
                          <a:ea typeface="Calibri"/>
                          <a:cs typeface="Aharoni" pitchFamily="2" charset="-79"/>
                        </a:rPr>
                        <a:t>Organização </a:t>
                      </a:r>
                      <a:r>
                        <a:rPr lang="pt-BR" sz="2800" dirty="0">
                          <a:solidFill>
                            <a:schemeClr val="bg1"/>
                          </a:solidFill>
                          <a:effectLst/>
                          <a:latin typeface="Aharoni" pitchFamily="2" charset="-79"/>
                          <a:ea typeface="Calibri"/>
                          <a:cs typeface="Aharoni" pitchFamily="2" charset="-79"/>
                        </a:rPr>
                        <a:t>e dinâmica do espaço agrário. </a:t>
                      </a:r>
                      <a:endParaRPr lang="pt-BR" sz="2800" dirty="0" smtClean="0">
                        <a:solidFill>
                          <a:schemeClr val="bg1"/>
                        </a:solidFill>
                        <a:effectLst/>
                        <a:latin typeface="Aharoni" pitchFamily="2" charset="-79"/>
                        <a:ea typeface="Calibri"/>
                        <a:cs typeface="Aharoni" pitchFamily="2" charset="-79"/>
                      </a:endParaRPr>
                    </a:p>
                    <a:p>
                      <a:pPr marR="7175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 smtClean="0">
                          <a:solidFill>
                            <a:schemeClr val="bg1"/>
                          </a:solidFill>
                          <a:effectLst/>
                          <a:latin typeface="Aharoni" pitchFamily="2" charset="-79"/>
                          <a:ea typeface="Calibri"/>
                          <a:cs typeface="Aharoni" pitchFamily="2" charset="-79"/>
                        </a:rPr>
                        <a:t>Problemas </a:t>
                      </a:r>
                      <a:r>
                        <a:rPr lang="pt-BR" sz="2800" dirty="0">
                          <a:solidFill>
                            <a:schemeClr val="bg1"/>
                          </a:solidFill>
                          <a:effectLst/>
                          <a:latin typeface="Aharoni" pitchFamily="2" charset="-79"/>
                          <a:ea typeface="Calibri"/>
                          <a:cs typeface="Aharoni" pitchFamily="2" charset="-79"/>
                        </a:rPr>
                        <a:t>socioambientais na cidade e no campo.</a:t>
                      </a: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99592" y="260648"/>
            <a:ext cx="7543800" cy="914400"/>
          </a:xfrm>
        </p:spPr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261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530120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lvl="0"/>
            <a:r>
              <a:rPr lang="pt-BR" sz="2800" dirty="0">
                <a:solidFill>
                  <a:schemeClr val="bg1"/>
                </a:solidFill>
                <a:effectLst/>
                <a:latin typeface="Aharoni" pitchFamily="2" charset="-79"/>
                <a:cs typeface="Aharoni" pitchFamily="2" charset="-79"/>
              </a:rPr>
              <a:t>Entender a dinâmica histórica, socioeconômica e política dos processos de industrialização e urbanização no mundo, Brasil e Rio Grande do Norte, bem como, as transformações no tempo e no espaço decorrentes destes processos;</a:t>
            </a:r>
          </a:p>
          <a:p>
            <a:pPr lvl="0"/>
            <a:r>
              <a:rPr lang="pt-BR" sz="2800" dirty="0">
                <a:solidFill>
                  <a:schemeClr val="bg1"/>
                </a:solidFill>
                <a:effectLst/>
                <a:latin typeface="Aharoni" pitchFamily="2" charset="-79"/>
                <a:cs typeface="Aharoni" pitchFamily="2" charset="-79"/>
              </a:rPr>
              <a:t>Conhecer as especificidades do espaço agrário a partir da estrutura fundiária, da modernização da agricultura, bem como, das relações de trabalho, da contradição no uso e apropriação do solo, das tecnologias agrícolas e dos movimentos sociais que perpassam todo o meio rural;</a:t>
            </a:r>
          </a:p>
          <a:p>
            <a:pPr lvl="0"/>
            <a:r>
              <a:rPr lang="pt-BR" sz="2800" dirty="0">
                <a:solidFill>
                  <a:schemeClr val="bg1"/>
                </a:solidFill>
                <a:effectLst/>
                <a:latin typeface="Aharoni" pitchFamily="2" charset="-79"/>
                <a:cs typeface="Aharoni" pitchFamily="2" charset="-79"/>
              </a:rPr>
              <a:t>Identificar os problemas socioambientais que afetam os meios urbano e rural na atualidade.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897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82453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BR" sz="2400" dirty="0">
                <a:solidFill>
                  <a:schemeClr val="bg1"/>
                </a:solidFill>
                <a:effectLst/>
              </a:rPr>
              <a:t>1 </a:t>
            </a:r>
            <a:r>
              <a:rPr lang="pt-BR" sz="2400" dirty="0" smtClean="0">
                <a:solidFill>
                  <a:schemeClr val="bg1"/>
                </a:solidFill>
                <a:effectLst/>
              </a:rPr>
              <a:t>BIMESTRE</a:t>
            </a:r>
          </a:p>
          <a:p>
            <a:endParaRPr lang="pt-BR" sz="2400" dirty="0">
              <a:solidFill>
                <a:schemeClr val="bg1"/>
              </a:solidFill>
              <a:effectLst/>
            </a:endParaRP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Revolução industrial e espaço geográfico. LIVRO 3 - CAP 1 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Os sistemas de produção: Fordismo e </a:t>
            </a:r>
            <a:r>
              <a:rPr lang="pt-BR" sz="2400" dirty="0" err="1">
                <a:solidFill>
                  <a:schemeClr val="bg1"/>
                </a:solidFill>
                <a:effectLst/>
              </a:rPr>
              <a:t>Toyotismo</a:t>
            </a:r>
            <a:r>
              <a:rPr lang="pt-BR" sz="2400" dirty="0">
                <a:solidFill>
                  <a:schemeClr val="bg1"/>
                </a:solidFill>
                <a:effectLst/>
              </a:rPr>
              <a:t>. LIVRO 1 – CAP 5 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Indústria e urbanização  mundial– LIVRO 3 - CAP 16, 17 E 18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Industrialização no Brasil e no RN – LIVRO 3 – CAP </a:t>
            </a:r>
            <a:r>
              <a:rPr lang="pt-BR" sz="2400" dirty="0" smtClean="0">
                <a:solidFill>
                  <a:schemeClr val="bg1"/>
                </a:solidFill>
                <a:effectLst/>
              </a:rPr>
              <a:t>7</a:t>
            </a:r>
          </a:p>
          <a:p>
            <a:pPr lvl="1"/>
            <a:endParaRPr lang="pt-BR" sz="2400" dirty="0">
              <a:solidFill>
                <a:schemeClr val="bg1"/>
              </a:solidFill>
              <a:effectLst/>
            </a:endParaRP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INICIO DO BIMESTRE: 10/06</a:t>
            </a: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FIM DO BIMESTRE: 08/08</a:t>
            </a:r>
          </a:p>
          <a:p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pt-BR" dirty="0" smtClean="0"/>
              <a:t>CONTEÚDOS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741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96855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pt-BR" sz="2400" dirty="0" smtClean="0">
                <a:solidFill>
                  <a:schemeClr val="bg1"/>
                </a:solidFill>
                <a:effectLst/>
              </a:rPr>
              <a:t> 2º BIMESTRE</a:t>
            </a:r>
          </a:p>
          <a:p>
            <a:pPr lvl="0"/>
            <a:endParaRPr lang="pt-BR" sz="2400" dirty="0">
              <a:solidFill>
                <a:schemeClr val="bg1"/>
              </a:solidFill>
              <a:effectLst/>
            </a:endParaRP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Rede urbana. LIVRO 3 – CAP 2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Problemas socioambientais urbanos – LIVRO 3 – CAP 2 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urbanização no Brasil e no RN. LIVRO 3 – CAP 6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A cidade e o setor terciário </a:t>
            </a:r>
            <a:r>
              <a:rPr lang="pt-BR" sz="2400" dirty="0" smtClean="0">
                <a:solidFill>
                  <a:schemeClr val="bg1"/>
                </a:solidFill>
                <a:effectLst/>
              </a:rPr>
              <a:t>– </a:t>
            </a:r>
          </a:p>
          <a:p>
            <a:pPr marL="384048" lvl="1" indent="0">
              <a:buNone/>
            </a:pPr>
            <a:endParaRPr lang="pt-BR" sz="2400" dirty="0">
              <a:solidFill>
                <a:schemeClr val="bg1"/>
              </a:solidFill>
              <a:effectLst/>
            </a:endParaRP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INICIO DO BIMESTRE: 09/08</a:t>
            </a: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FIM DO BIMESTRE: 11/10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pt-BR" dirty="0" smtClean="0"/>
              <a:t>CONTEÚDOS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583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82453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pt-BR" sz="2400" dirty="0" smtClean="0">
                <a:solidFill>
                  <a:schemeClr val="bg1"/>
                </a:solidFill>
                <a:effectLst/>
              </a:rPr>
              <a:t>3 º  BIMESTRE </a:t>
            </a:r>
          </a:p>
          <a:p>
            <a:pPr lvl="0"/>
            <a:endParaRPr lang="pt-BR" sz="2400" dirty="0">
              <a:solidFill>
                <a:schemeClr val="bg1"/>
              </a:solidFill>
              <a:effectLst/>
            </a:endParaRP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Estrutura fundiária – LIVRO 3 – CAP 3 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Modernização da agricultura e estruturas agrárias tradicionais. LIVRO 3 – CAP 3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 Produção agropecuária. </a:t>
            </a:r>
            <a:endParaRPr lang="pt-BR" sz="2400" dirty="0" smtClean="0">
              <a:solidFill>
                <a:schemeClr val="bg1"/>
              </a:solidFill>
              <a:effectLst/>
            </a:endParaRPr>
          </a:p>
          <a:p>
            <a:pPr marL="384048" lvl="1" indent="0">
              <a:buNone/>
            </a:pPr>
            <a:endParaRPr lang="pt-BR" sz="2400" dirty="0">
              <a:solidFill>
                <a:schemeClr val="bg1"/>
              </a:solidFill>
              <a:effectLst/>
            </a:endParaRP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INICIO DO BIMESTRE: 30/10</a:t>
            </a: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FIM DO BIMESTRE: 14/01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pt-BR" dirty="0" smtClean="0"/>
              <a:t>CONTEÚDOS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7848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82453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BR" sz="2400" dirty="0">
                <a:solidFill>
                  <a:schemeClr val="bg1"/>
                </a:solidFill>
                <a:effectLst/>
              </a:rPr>
              <a:t>4º </a:t>
            </a:r>
            <a:r>
              <a:rPr lang="pt-BR" sz="2400" dirty="0" smtClean="0">
                <a:solidFill>
                  <a:schemeClr val="bg1"/>
                </a:solidFill>
                <a:effectLst/>
              </a:rPr>
              <a:t> BIMESTRE</a:t>
            </a:r>
          </a:p>
          <a:p>
            <a:pPr marL="18288" indent="0">
              <a:buNone/>
            </a:pPr>
            <a:endParaRPr lang="pt-BR" sz="2400" dirty="0">
              <a:solidFill>
                <a:schemeClr val="bg1"/>
              </a:solidFill>
              <a:effectLst/>
            </a:endParaRP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4.1 Espaço agrário brasileiro e potiguar. LIVRO 3 – CAP 8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Problemas socioambientais no campo LIVRO 3 – CAP 9	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Relações de trabalho e os movimentos sociais no campo LIVRO 3 – CAP 9</a:t>
            </a:r>
          </a:p>
          <a:p>
            <a:pPr lvl="1"/>
            <a:r>
              <a:rPr lang="pt-BR" sz="2400" dirty="0">
                <a:solidFill>
                  <a:schemeClr val="bg1"/>
                </a:solidFill>
                <a:effectLst/>
              </a:rPr>
              <a:t>A relação campo-cidade</a:t>
            </a:r>
            <a:r>
              <a:rPr lang="pt-BR" sz="2400" dirty="0" smtClean="0">
                <a:solidFill>
                  <a:schemeClr val="bg1"/>
                </a:solidFill>
                <a:effectLst/>
              </a:rPr>
              <a:t>.</a:t>
            </a:r>
          </a:p>
          <a:p>
            <a:pPr lvl="1"/>
            <a:endParaRPr lang="pt-BR" sz="2400" dirty="0">
              <a:solidFill>
                <a:schemeClr val="bg1"/>
              </a:solidFill>
              <a:effectLst/>
            </a:endParaRPr>
          </a:p>
          <a:p>
            <a:r>
              <a:rPr lang="pt-BR" sz="2400" dirty="0" smtClean="0">
                <a:solidFill>
                  <a:schemeClr val="bg1"/>
                </a:solidFill>
                <a:effectLst/>
              </a:rPr>
              <a:t>INICIO </a:t>
            </a:r>
            <a:r>
              <a:rPr lang="pt-BR" sz="2400" dirty="0">
                <a:solidFill>
                  <a:schemeClr val="bg1"/>
                </a:solidFill>
                <a:effectLst/>
              </a:rPr>
              <a:t>DO BIMESTRE: 15/01</a:t>
            </a:r>
          </a:p>
          <a:p>
            <a:r>
              <a:rPr lang="pt-BR" sz="2400" dirty="0">
                <a:solidFill>
                  <a:schemeClr val="bg1"/>
                </a:solidFill>
                <a:effectLst/>
              </a:rPr>
              <a:t>FIM DO BIMESTRE: 20/03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pt-BR" dirty="0" smtClean="0"/>
              <a:t>CONTEÚDOS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4187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lementar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33</TotalTime>
  <Words>317</Words>
  <Application>Microsoft Office PowerPoint</Application>
  <PresentationFormat>Apresentação na tela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Elementar</vt:lpstr>
      <vt:lpstr>  Geografia 2 </vt:lpstr>
      <vt:lpstr>EMENTA</vt:lpstr>
      <vt:lpstr>OBJETIVOS</vt:lpstr>
      <vt:lpstr>CONTEÚDOS</vt:lpstr>
      <vt:lpstr>CONTEÚDOS</vt:lpstr>
      <vt:lpstr>CONTEÚDOS</vt:lpstr>
      <vt:lpstr>CONTEÚDOS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2</dc:title>
  <dc:creator>Nisia Maria Paris de Medeiros</dc:creator>
  <cp:lastModifiedBy>Nisia Maria Paris de Medeiros</cp:lastModifiedBy>
  <cp:revision>5</cp:revision>
  <dcterms:created xsi:type="dcterms:W3CDTF">2013-06-10T14:49:39Z</dcterms:created>
  <dcterms:modified xsi:type="dcterms:W3CDTF">2013-06-10T16:06:05Z</dcterms:modified>
</cp:coreProperties>
</file>