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  <p:sldId id="258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323B392-1C18-482D-918D-0D49A2FB8903}" type="datetimeFigureOut">
              <a:rPr lang="pt-BR" smtClean="0"/>
              <a:t>06/03/2013</a:t>
            </a:fld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7D601D7-1264-4127-A727-1BFBF1BBD65D}" type="slidenum">
              <a:rPr lang="pt-BR" smtClean="0"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ndoramafilmes.com.br/cinema/o-veneno-e-o-antidot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/>
              <a:t>Conflitos </a:t>
            </a:r>
            <a:br>
              <a:rPr lang="pt-BR" b="1" dirty="0" smtClean="0"/>
            </a:br>
            <a:r>
              <a:rPr lang="pt-BR" b="1" dirty="0" err="1" smtClean="0"/>
              <a:t>etnicos</a:t>
            </a:r>
            <a:r>
              <a:rPr lang="pt-BR" b="1" dirty="0" smtClean="0"/>
              <a:t>-nacionalistas</a:t>
            </a:r>
            <a:endParaRPr lang="pt-BR" b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0" y="1646236"/>
            <a:ext cx="9144000" cy="5211763"/>
          </a:xfrm>
        </p:spPr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31617"/>
              </p:ext>
            </p:extLst>
          </p:nvPr>
        </p:nvGraphicFramePr>
        <p:xfrm>
          <a:off x="140677" y="1484784"/>
          <a:ext cx="9144000" cy="5551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4008"/>
                <a:gridCol w="4499992"/>
              </a:tblGrid>
              <a:tr h="1210922">
                <a:tc>
                  <a:txBody>
                    <a:bodyPr/>
                    <a:lstStyle/>
                    <a:p>
                      <a:r>
                        <a:rPr lang="pt-BR" sz="2800" dirty="0" smtClean="0"/>
                        <a:t>1 -  </a:t>
                      </a:r>
                      <a:r>
                        <a:rPr lang="pt-BR" sz="2800" dirty="0" smtClean="0"/>
                        <a:t>PALESTINA</a:t>
                      </a:r>
                    </a:p>
                    <a:p>
                      <a:pPr algn="ctr"/>
                      <a:r>
                        <a:rPr lang="pt-BR" sz="2800" dirty="0" smtClean="0"/>
                        <a:t>08/04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5 </a:t>
                      </a:r>
                      <a:r>
                        <a:rPr lang="pt-BR" sz="2800" dirty="0" smtClean="0"/>
                        <a:t>- </a:t>
                      </a:r>
                      <a:r>
                        <a:rPr lang="pt-BR" sz="2800" b="1" dirty="0" smtClean="0"/>
                        <a:t>BALCÃS</a:t>
                      </a:r>
                      <a:endParaRPr lang="pt-BR" sz="2800" b="1" dirty="0" smtClean="0"/>
                    </a:p>
                    <a:p>
                      <a:pPr algn="ctr"/>
                      <a:r>
                        <a:rPr lang="pt-BR" sz="2800" dirty="0" smtClean="0"/>
                        <a:t>15/04</a:t>
                      </a:r>
                      <a:endParaRPr lang="pt-BR" sz="2800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2 </a:t>
                      </a:r>
                      <a:r>
                        <a:rPr lang="pt-BR" sz="2800" b="1" dirty="0" smtClean="0"/>
                        <a:t>– </a:t>
                      </a:r>
                      <a:r>
                        <a:rPr lang="pt-BR" sz="2800" b="1" dirty="0" smtClean="0"/>
                        <a:t>CAXEMIRA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baseline="0" dirty="0" smtClean="0"/>
                        <a:t>08/04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dirty="0" smtClean="0"/>
                        <a:t>6 </a:t>
                      </a:r>
                      <a:r>
                        <a:rPr lang="pt-BR" sz="2800" b="1" dirty="0" smtClean="0"/>
                        <a:t>–</a:t>
                      </a:r>
                      <a:r>
                        <a:rPr lang="pt-BR" sz="2800" b="1" dirty="0" smtClean="0"/>
                        <a:t>CEI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baseline="0" dirty="0" smtClean="0"/>
                        <a:t>15/04</a:t>
                      </a:r>
                      <a:endParaRPr lang="pt-BR" sz="2800" b="1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pPr algn="l"/>
                      <a:r>
                        <a:rPr lang="pt-BR" sz="2800" b="1" dirty="0" smtClean="0"/>
                        <a:t>3 – CURDOS</a:t>
                      </a:r>
                    </a:p>
                    <a:p>
                      <a:pPr algn="ctr"/>
                      <a:r>
                        <a:rPr lang="pt-BR" sz="2800" b="1" dirty="0" smtClean="0"/>
                        <a:t>10/04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 smtClean="0"/>
                        <a:t>7 – NIGÉRIA E RUANDA</a:t>
                      </a:r>
                    </a:p>
                    <a:p>
                      <a:pPr algn="ctr"/>
                      <a:r>
                        <a:rPr lang="pt-BR" sz="2800" b="1" dirty="0" smtClean="0"/>
                        <a:t>17/04</a:t>
                      </a:r>
                      <a:endParaRPr lang="pt-BR" sz="2800" b="1" dirty="0"/>
                    </a:p>
                  </a:txBody>
                  <a:tcPr/>
                </a:tc>
              </a:tr>
              <a:tr h="1446766">
                <a:tc>
                  <a:txBody>
                    <a:bodyPr/>
                    <a:lstStyle/>
                    <a:p>
                      <a:r>
                        <a:rPr lang="pt-BR" sz="2800" dirty="0" smtClean="0"/>
                        <a:t>4</a:t>
                      </a:r>
                      <a:r>
                        <a:rPr lang="pt-BR" sz="2800" baseline="0" dirty="0" smtClean="0"/>
                        <a:t> - </a:t>
                      </a:r>
                      <a:r>
                        <a:rPr lang="pt-BR" sz="2800" b="1" baseline="0" dirty="0" smtClean="0"/>
                        <a:t>AFEGANISTÃO</a:t>
                      </a:r>
                      <a:endParaRPr lang="pt-BR" sz="2800" dirty="0" smtClean="0"/>
                    </a:p>
                    <a:p>
                      <a:pPr algn="ctr"/>
                      <a:r>
                        <a:rPr lang="pt-BR" sz="2800" b="1" dirty="0" smtClean="0"/>
                        <a:t>10/04</a:t>
                      </a:r>
                      <a:endParaRPr lang="pt-B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800" b="1" baseline="0" dirty="0" smtClean="0"/>
                        <a:t>8 – COLÔMBIA E HAITI</a:t>
                      </a:r>
                      <a:endParaRPr lang="pt-BR" sz="2800" b="1" baseline="0" dirty="0" smtClean="0"/>
                    </a:p>
                    <a:p>
                      <a:pPr algn="ctr"/>
                      <a:r>
                        <a:rPr lang="pt-BR" sz="2800" b="1" smtClean="0"/>
                        <a:t>17/04</a:t>
                      </a:r>
                      <a:endParaRPr lang="pt-BR" sz="2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43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do 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Contexto histórico do </a:t>
            </a:r>
            <a:r>
              <a:rPr lang="pt-BR" dirty="0" err="1" smtClean="0"/>
              <a:t>conflito;período</a:t>
            </a:r>
            <a:endParaRPr lang="pt-BR" dirty="0" smtClean="0"/>
          </a:p>
          <a:p>
            <a:r>
              <a:rPr lang="pt-BR" dirty="0"/>
              <a:t>Localização (mapas)</a:t>
            </a:r>
          </a:p>
          <a:p>
            <a:r>
              <a:rPr lang="pt-BR" dirty="0" smtClean="0"/>
              <a:t>Fatores que desencadearam o conflito;</a:t>
            </a:r>
          </a:p>
          <a:p>
            <a:r>
              <a:rPr lang="pt-BR" dirty="0" smtClean="0"/>
              <a:t>Desdobramentos – quais os principais fatos que ocorreram?</a:t>
            </a:r>
          </a:p>
          <a:p>
            <a:r>
              <a:rPr lang="pt-BR" dirty="0" smtClean="0"/>
              <a:t>Estatísticas: mortos, feridos, refugiados</a:t>
            </a:r>
          </a:p>
          <a:p>
            <a:r>
              <a:rPr lang="pt-BR" dirty="0" smtClean="0"/>
              <a:t>Situação atual – o conflito foi resolvido?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617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Conflitos na América do Sul 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040559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Contexto histórico:</a:t>
            </a:r>
          </a:p>
          <a:p>
            <a:r>
              <a:rPr lang="pt-BR" dirty="0"/>
              <a:t>Nos anos 90, o continente vive um período de relativa </a:t>
            </a:r>
            <a:r>
              <a:rPr lang="pt-BR" dirty="0" err="1"/>
              <a:t>tranqüilidade</a:t>
            </a:r>
            <a:r>
              <a:rPr lang="pt-BR" dirty="0"/>
              <a:t>, com exceção da disputa de fronteira entre Peru e Equador, ocorrida em 1995, e dos grupos de extrema esquerda que atuam no Peru, na Colômbia e no México, mostrando que a luta armada prossegue na América Latina. As Forças Armadas Revolucionárias da Colômbia, (Farc), o Exército de Libertação Nacional (ELN) e os grupos paramilitares comandam a escalada de violência na Colômbia -atacando bases militares e realizando </a:t>
            </a:r>
            <a:r>
              <a:rPr lang="pt-BR" dirty="0" err="1"/>
              <a:t>seqüestros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41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Localização</a:t>
            </a:r>
            <a:endParaRPr lang="pt-BR" b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" y="1268760"/>
            <a:ext cx="5295715" cy="5256584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132856"/>
            <a:ext cx="4109079" cy="4431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775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Origem das FARC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Em 1964, temendo a radicalização da guerrilha camponesa, influenciada pela Revolução Cubana, os liberais, aliados aos Conservadores, enviam tropas ao povoado de </a:t>
            </a:r>
            <a:r>
              <a:rPr lang="pt-BR" dirty="0" err="1"/>
              <a:t>Marquetália</a:t>
            </a:r>
            <a:r>
              <a:rPr lang="pt-BR" dirty="0"/>
              <a:t>.</a:t>
            </a:r>
          </a:p>
          <a:p>
            <a:r>
              <a:rPr lang="pt-BR" dirty="0"/>
              <a:t>Inicialmente as FARC era composta por famílias camponeses e passa a receber crescentemente a influência do Partido Comunista Colombiano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947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>
                <a:hlinkClick r:id="rId2"/>
              </a:rPr>
              <a:t>http://</a:t>
            </a:r>
            <a:r>
              <a:rPr lang="pt-BR" smtClean="0">
                <a:hlinkClick r:id="rId2"/>
              </a:rPr>
              <a:t>www.pindoramafilmes.com.br/cinema/o-veneno-e-o-antidoto</a:t>
            </a:r>
            <a:endParaRPr lang="pt-BR" smtClean="0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53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Fatores motivadores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46236"/>
            <a:ext cx="8640960" cy="4951115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Forças Armadas Revolucionárias Colômbia–Exército do Povo (em espanhol: </a:t>
            </a:r>
            <a:r>
              <a:rPr lang="pt-BR" i="1" dirty="0" err="1"/>
              <a:t>Fuerzas</a:t>
            </a:r>
            <a:r>
              <a:rPr lang="pt-BR" i="1" dirty="0"/>
              <a:t> Armadas Revolucionarias de </a:t>
            </a:r>
            <a:r>
              <a:rPr lang="pt-BR" i="1" dirty="0" err="1"/>
              <a:t>Colombia</a:t>
            </a:r>
            <a:r>
              <a:rPr lang="pt-BR" i="1" dirty="0"/>
              <a:t>–</a:t>
            </a:r>
            <a:r>
              <a:rPr lang="pt-BR" i="1" dirty="0" err="1"/>
              <a:t>Ejército</a:t>
            </a:r>
            <a:r>
              <a:rPr lang="pt-BR" i="1" dirty="0"/>
              <a:t> </a:t>
            </a:r>
            <a:r>
              <a:rPr lang="pt-BR" i="1" dirty="0" err="1"/>
              <a:t>del</a:t>
            </a:r>
            <a:r>
              <a:rPr lang="pt-BR" i="1" dirty="0"/>
              <a:t> Pueblo</a:t>
            </a:r>
            <a:r>
              <a:rPr lang="pt-BR" dirty="0"/>
              <a:t>), também conhecidas pelo acrônimo FARC ou FARC-EP, é uma organização de inspiração comunista, autoproclamada guerrilha revolucionária marxista-leninista, que opera mediante táticas de guerrilha. Lutam pela implantação do socialismo na Colômbia.</a:t>
            </a:r>
            <a:r>
              <a:rPr lang="pt-BR" baseline="30000" dirty="0"/>
              <a:t>[1]</a:t>
            </a:r>
            <a:r>
              <a:rPr lang="pt-BR" dirty="0"/>
              <a:t> Apesar de não ser membro do Foro de São Paulo, que congrega partidos de esquerda da América Latina, as FARC já estiveram presentes em suas </a:t>
            </a:r>
            <a:r>
              <a:rPr lang="pt-BR" dirty="0" smtClean="0"/>
              <a:t>reuniões.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579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</a:t>
            </a:r>
            <a:r>
              <a:rPr lang="pt-BR" dirty="0" smtClean="0"/>
              <a:t>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Apresentação com slides – podem usar banners ou cartazes p expor;</a:t>
            </a:r>
          </a:p>
          <a:p>
            <a:r>
              <a:rPr lang="pt-BR" dirty="0" smtClean="0"/>
              <a:t>Pesquisem </a:t>
            </a:r>
            <a:r>
              <a:rPr lang="pt-BR" dirty="0" err="1" smtClean="0"/>
              <a:t>videos</a:t>
            </a:r>
            <a:r>
              <a:rPr lang="pt-BR" dirty="0" smtClean="0"/>
              <a:t> ou trechos de filmes que ilustrem o conflito em estudo;</a:t>
            </a:r>
          </a:p>
          <a:p>
            <a:r>
              <a:rPr lang="pt-BR" dirty="0" smtClean="0"/>
              <a:t>Usem gráficos ou diagramas para falar sobre os números de mortos, feridos;</a:t>
            </a:r>
          </a:p>
          <a:p>
            <a:r>
              <a:rPr lang="pt-BR" dirty="0" smtClean="0"/>
              <a:t>Elaborem 5 questões para serem respondidas pelo grande grupo</a:t>
            </a:r>
          </a:p>
          <a:p>
            <a:r>
              <a:rPr lang="pt-BR" dirty="0" smtClean="0"/>
              <a:t>Vale 5,0 sendo 2,0 da apresentação geral e 3,0 da apresentação individual.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5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Fundição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206</TotalTime>
  <Words>381</Words>
  <Application>Microsoft Office PowerPoint</Application>
  <PresentationFormat>Apresentação na tela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Fundição</vt:lpstr>
      <vt:lpstr>Conflitos  etnicos-nacionalistas</vt:lpstr>
      <vt:lpstr>Estrutura do trabalho</vt:lpstr>
      <vt:lpstr>Conflitos na América do Sul </vt:lpstr>
      <vt:lpstr>Localização</vt:lpstr>
      <vt:lpstr>Origem das FARC</vt:lpstr>
      <vt:lpstr>Apresentação do PowerPoint</vt:lpstr>
      <vt:lpstr>Fatores motivadores</vt:lpstr>
      <vt:lpstr>Metodologia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Conflitos  etnicos-nacionalistas</dc:title>
  <dc:creator>Nisia Maria Paris de Medeiros</dc:creator>
  <cp:lastModifiedBy>Nisia Maria Paris de Medeiros</cp:lastModifiedBy>
  <cp:revision>10</cp:revision>
  <dcterms:created xsi:type="dcterms:W3CDTF">2013-03-05T03:28:32Z</dcterms:created>
  <dcterms:modified xsi:type="dcterms:W3CDTF">2013-03-06T11:55:40Z</dcterms:modified>
</cp:coreProperties>
</file>