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4" r:id="rId3"/>
    <p:sldId id="257" r:id="rId4"/>
    <p:sldId id="259" r:id="rId5"/>
    <p:sldId id="260" r:id="rId6"/>
    <p:sldId id="262" r:id="rId7"/>
    <p:sldId id="263" r:id="rId8"/>
    <p:sldId id="261" r:id="rId9"/>
    <p:sldId id="25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2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323B392-1C18-482D-918D-0D49A2FB8903}" type="datetimeFigureOut">
              <a:rPr lang="pt-BR" smtClean="0"/>
              <a:t>11/03/2013</a:t>
            </a:fld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ndoramafilmes.com.br/cinema/o-veneno-e-o-antidot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Conflitos </a:t>
            </a:r>
            <a:br>
              <a:rPr lang="pt-BR" b="1" dirty="0" smtClean="0"/>
            </a:br>
            <a:r>
              <a:rPr lang="pt-BR" b="1" dirty="0" err="1" smtClean="0"/>
              <a:t>etnicos</a:t>
            </a:r>
            <a:r>
              <a:rPr lang="pt-BR" b="1" dirty="0" smtClean="0"/>
              <a:t>-nacionalistas</a:t>
            </a:r>
            <a:endParaRPr lang="pt-BR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646236"/>
            <a:ext cx="9144000" cy="5211763"/>
          </a:xfrm>
        </p:spPr>
        <p:txBody>
          <a:bodyPr/>
          <a:lstStyle/>
          <a:p>
            <a:r>
              <a:rPr lang="pt-BR" dirty="0" smtClean="0"/>
              <a:t>Grupos: 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16449"/>
              </p:ext>
            </p:extLst>
          </p:nvPr>
        </p:nvGraphicFramePr>
        <p:xfrm>
          <a:off x="0" y="2492896"/>
          <a:ext cx="9144000" cy="4104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008"/>
                <a:gridCol w="4499992"/>
              </a:tblGrid>
              <a:tr h="1210922">
                <a:tc>
                  <a:txBody>
                    <a:bodyPr/>
                    <a:lstStyle/>
                    <a:p>
                      <a:r>
                        <a:rPr lang="pt-BR" sz="2800" dirty="0" smtClean="0"/>
                        <a:t>1 -  conflitos no IRAQUE</a:t>
                      </a:r>
                    </a:p>
                    <a:p>
                      <a:pPr algn="ctr"/>
                      <a:r>
                        <a:rPr lang="pt-BR" sz="2800" dirty="0" smtClean="0"/>
                        <a:t>08/04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4 - </a:t>
                      </a:r>
                      <a:r>
                        <a:rPr lang="pt-BR" sz="2800" b="1" dirty="0" smtClean="0"/>
                        <a:t>BÓSNIA</a:t>
                      </a:r>
                    </a:p>
                    <a:p>
                      <a:pPr algn="ctr"/>
                      <a:r>
                        <a:rPr lang="pt-BR" sz="2800" dirty="0" smtClean="0"/>
                        <a:t>10/04</a:t>
                      </a:r>
                      <a:endParaRPr lang="pt-BR" sz="2800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 </a:t>
                      </a:r>
                      <a:r>
                        <a:rPr lang="pt-BR" sz="2800" b="1" dirty="0" smtClean="0"/>
                        <a:t>– ISRAEL</a:t>
                      </a:r>
                      <a:r>
                        <a:rPr lang="pt-BR" sz="2800" b="1" baseline="0" dirty="0" smtClean="0"/>
                        <a:t> E PALESTINA</a:t>
                      </a:r>
                    </a:p>
                    <a:p>
                      <a:pPr algn="ctr"/>
                      <a:r>
                        <a:rPr lang="pt-BR" sz="2800" b="1" baseline="0" dirty="0" smtClean="0"/>
                        <a:t>08/04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/>
                        <a:t>5 –CAXEMIRA</a:t>
                      </a:r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baseline="0" dirty="0" smtClean="0"/>
                        <a:t>15/04</a:t>
                      </a:r>
                      <a:endParaRPr lang="pt-BR" sz="2800" b="1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r>
                        <a:rPr lang="pt-BR" sz="2800" dirty="0" smtClean="0"/>
                        <a:t>3 –</a:t>
                      </a:r>
                      <a:r>
                        <a:rPr lang="pt-BR" sz="2800" baseline="0" dirty="0" smtClean="0"/>
                        <a:t> </a:t>
                      </a:r>
                      <a:r>
                        <a:rPr lang="pt-BR" sz="2800" b="1" baseline="0" dirty="0" smtClean="0"/>
                        <a:t>PRIMAVERA ÁRABE</a:t>
                      </a:r>
                      <a:endParaRPr lang="pt-BR" sz="2800" dirty="0" smtClean="0"/>
                    </a:p>
                    <a:p>
                      <a:pPr algn="ctr"/>
                      <a:r>
                        <a:rPr lang="pt-BR" sz="2800" b="1" dirty="0" smtClean="0"/>
                        <a:t>10/04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/>
                        <a:t>6 – KOSOVO</a:t>
                      </a:r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dirty="0" smtClean="0"/>
                        <a:t>15/04</a:t>
                      </a:r>
                      <a:endParaRPr lang="pt-BR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43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223639"/>
              </p:ext>
            </p:extLst>
          </p:nvPr>
        </p:nvGraphicFramePr>
        <p:xfrm>
          <a:off x="457200" y="1646238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 </a:t>
                      </a:r>
                      <a:r>
                        <a:rPr lang="pt-BR" dirty="0" err="1" smtClean="0"/>
                        <a:t>emanuele</a:t>
                      </a:r>
                      <a:r>
                        <a:rPr lang="pt-BR" baseline="0" dirty="0" smtClean="0"/>
                        <a:t> – </a:t>
                      </a:r>
                      <a:r>
                        <a:rPr lang="pt-BR" baseline="0" dirty="0" err="1" smtClean="0"/>
                        <a:t>manoela</a:t>
                      </a:r>
                      <a:r>
                        <a:rPr lang="pt-BR" baseline="0" dirty="0" smtClean="0"/>
                        <a:t> – </a:t>
                      </a:r>
                      <a:r>
                        <a:rPr lang="pt-BR" baseline="0" dirty="0" err="1" smtClean="0"/>
                        <a:t>clecio</a:t>
                      </a:r>
                      <a:r>
                        <a:rPr lang="pt-BR" baseline="0" dirty="0" smtClean="0"/>
                        <a:t> – </a:t>
                      </a:r>
                      <a:r>
                        <a:rPr lang="pt-BR" baseline="0" dirty="0" err="1" smtClean="0"/>
                        <a:t>tainah</a:t>
                      </a:r>
                      <a:r>
                        <a:rPr lang="pt-BR" baseline="0" dirty="0" smtClean="0"/>
                        <a:t> – </a:t>
                      </a:r>
                      <a:r>
                        <a:rPr lang="pt-BR" baseline="0" dirty="0" err="1" smtClean="0"/>
                        <a:t>cid</a:t>
                      </a:r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J </a:t>
                      </a:r>
                      <a:r>
                        <a:rPr lang="pt-BR" baseline="0" dirty="0" err="1" smtClean="0"/>
                        <a:t>victor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smtClean="0"/>
                        <a:t>- Anália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2 - Bruna</a:t>
                      </a:r>
                      <a:r>
                        <a:rPr lang="pt-BR" baseline="0" dirty="0" smtClean="0"/>
                        <a:t> – </a:t>
                      </a:r>
                      <a:r>
                        <a:rPr lang="pt-BR" baseline="0" dirty="0" err="1" smtClean="0"/>
                        <a:t>Estefhany</a:t>
                      </a:r>
                      <a:r>
                        <a:rPr lang="pt-BR" baseline="0" dirty="0" smtClean="0"/>
                        <a:t> – Lara- Brisa – Mariana - Amanda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 – </a:t>
                      </a:r>
                      <a:r>
                        <a:rPr lang="pt-BR" dirty="0" err="1" smtClean="0"/>
                        <a:t>Karena</a:t>
                      </a:r>
                      <a:r>
                        <a:rPr lang="pt-BR" dirty="0" smtClean="0"/>
                        <a:t> </a:t>
                      </a:r>
                      <a:r>
                        <a:rPr lang="pt-BR" baseline="0" dirty="0" smtClean="0"/>
                        <a:t> – Eduarda – Ingrid – Dayane O – </a:t>
                      </a:r>
                      <a:r>
                        <a:rPr lang="pt-BR" baseline="0" dirty="0" err="1" smtClean="0"/>
                        <a:t>Angela</a:t>
                      </a:r>
                      <a:r>
                        <a:rPr lang="pt-BR" baseline="0" dirty="0" smtClean="0"/>
                        <a:t> – Bruna Varela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 – </a:t>
                      </a:r>
                      <a:r>
                        <a:rPr lang="pt-BR" dirty="0" err="1" smtClean="0"/>
                        <a:t>Jeffersson</a:t>
                      </a:r>
                      <a:r>
                        <a:rPr lang="pt-BR" baseline="0" dirty="0" smtClean="0"/>
                        <a:t> – Igor - </a:t>
                      </a:r>
                      <a:r>
                        <a:rPr lang="pt-BR" baseline="0" dirty="0" err="1" smtClean="0"/>
                        <a:t>Kalyne</a:t>
                      </a:r>
                      <a:r>
                        <a:rPr lang="pt-BR" baseline="0" dirty="0" smtClean="0"/>
                        <a:t> – Gláucia – Dayane C – </a:t>
                      </a:r>
                      <a:r>
                        <a:rPr lang="pt-BR" baseline="0" dirty="0" err="1" smtClean="0"/>
                        <a:t>Madson</a:t>
                      </a:r>
                      <a:r>
                        <a:rPr lang="pt-BR" baseline="0" dirty="0" smtClean="0"/>
                        <a:t> - </a:t>
                      </a:r>
                      <a:r>
                        <a:rPr lang="pt-BR" baseline="0" dirty="0" err="1" smtClean="0"/>
                        <a:t>Cleciana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 – Maria Fernanda – </a:t>
                      </a:r>
                      <a:r>
                        <a:rPr lang="pt-BR" dirty="0" err="1" smtClean="0"/>
                        <a:t>Lean</a:t>
                      </a:r>
                      <a:r>
                        <a:rPr lang="pt-BR" baseline="0" dirty="0" smtClean="0"/>
                        <a:t>  - Vitor – Mateus </a:t>
                      </a:r>
                      <a:r>
                        <a:rPr lang="pt-BR" baseline="0" dirty="0" err="1" smtClean="0"/>
                        <a:t>Godeiro</a:t>
                      </a:r>
                      <a:r>
                        <a:rPr lang="pt-BR" baseline="0" dirty="0" smtClean="0"/>
                        <a:t> – </a:t>
                      </a:r>
                      <a:r>
                        <a:rPr lang="pt-BR" baseline="0" dirty="0" err="1" smtClean="0"/>
                        <a:t>Atarcilene</a:t>
                      </a:r>
                      <a:r>
                        <a:rPr lang="pt-BR" baseline="0" dirty="0" smtClean="0"/>
                        <a:t> - </a:t>
                      </a:r>
                      <a:r>
                        <a:rPr lang="pt-BR" baseline="0" dirty="0" err="1" smtClean="0"/>
                        <a:t>Anny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 – </a:t>
                      </a:r>
                      <a:r>
                        <a:rPr lang="pt-BR" dirty="0" err="1" smtClean="0"/>
                        <a:t>Edmagda</a:t>
                      </a:r>
                      <a:r>
                        <a:rPr lang="pt-BR" dirty="0" smtClean="0"/>
                        <a:t> – Raquel – Paula</a:t>
                      </a:r>
                      <a:r>
                        <a:rPr lang="pt-BR" baseline="0" dirty="0" smtClean="0"/>
                        <a:t> – Daniele – Milena - Beatriz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317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Contexto histórico do </a:t>
            </a:r>
            <a:r>
              <a:rPr lang="pt-BR" dirty="0" err="1" smtClean="0"/>
              <a:t>conflito;período</a:t>
            </a:r>
            <a:endParaRPr lang="pt-BR" dirty="0" smtClean="0"/>
          </a:p>
          <a:p>
            <a:r>
              <a:rPr lang="pt-BR" dirty="0"/>
              <a:t>Localização (mapas)</a:t>
            </a:r>
          </a:p>
          <a:p>
            <a:r>
              <a:rPr lang="pt-BR" dirty="0" smtClean="0"/>
              <a:t>Fatores que desencadearam o conflito;</a:t>
            </a:r>
          </a:p>
          <a:p>
            <a:r>
              <a:rPr lang="pt-BR" dirty="0" smtClean="0"/>
              <a:t>Desdobramentos – quais os principais fatos que ocorreram?</a:t>
            </a:r>
          </a:p>
          <a:p>
            <a:r>
              <a:rPr lang="pt-BR" dirty="0" smtClean="0"/>
              <a:t>Estatísticas: mortos, feridos, refugiados</a:t>
            </a:r>
          </a:p>
          <a:p>
            <a:r>
              <a:rPr lang="pt-BR" dirty="0" smtClean="0"/>
              <a:t>Situação atual – o conflito foi resolvido?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617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Conflitos na América do Sul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59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Contexto histórico:</a:t>
            </a:r>
          </a:p>
          <a:p>
            <a:r>
              <a:rPr lang="pt-BR" dirty="0"/>
              <a:t>Nos anos 90, o continente vive um período de relativa </a:t>
            </a:r>
            <a:r>
              <a:rPr lang="pt-BR" dirty="0" err="1"/>
              <a:t>tranqüilidade</a:t>
            </a:r>
            <a:r>
              <a:rPr lang="pt-BR" dirty="0"/>
              <a:t>, com exceção da disputa de fronteira entre Peru e Equador, ocorrida em 1995, e dos grupos de extrema esquerda que atuam no Peru, na Colômbia e no México, mostrando que a luta armada prossegue na América Latina. As Forças Armadas Revolucionárias da Colômbia, (Farc), o Exército de Libertação Nacional (ELN) e os grupos paramilitares comandam a escalada de violência na Colômbia -atacando bases militares e realizando </a:t>
            </a:r>
            <a:r>
              <a:rPr lang="pt-BR" dirty="0" err="1"/>
              <a:t>seqüestros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412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Localização</a:t>
            </a:r>
            <a:endParaRPr lang="pt-BR" b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9" y="1268760"/>
            <a:ext cx="5295715" cy="5256584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32856"/>
            <a:ext cx="4109079" cy="4431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75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Origem das FARC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Em 1964, temendo a radicalização da guerrilha camponesa, influenciada pela Revolução Cubana, os liberais, aliados aos Conservadores, enviam tropas ao povoado de </a:t>
            </a:r>
            <a:r>
              <a:rPr lang="pt-BR" dirty="0" err="1"/>
              <a:t>Marquetália</a:t>
            </a:r>
            <a:r>
              <a:rPr lang="pt-BR" dirty="0"/>
              <a:t>.</a:t>
            </a:r>
          </a:p>
          <a:p>
            <a:r>
              <a:rPr lang="pt-BR" dirty="0"/>
              <a:t>Inicialmente as FARC era composta por famílias camponeses e passa a receber crescentemente a influência do Partido Comunista Colombiano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947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>
                <a:hlinkClick r:id="rId2"/>
              </a:rPr>
              <a:t>http://</a:t>
            </a:r>
            <a:r>
              <a:rPr lang="pt-BR" smtClean="0">
                <a:hlinkClick r:id="rId2"/>
              </a:rPr>
              <a:t>www.pindoramafilmes.com.br/cinema/o-veneno-e-o-antidoto</a:t>
            </a:r>
            <a:endParaRPr lang="pt-BR" smtClean="0"/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53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Fatores motivadores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85000" lnSpcReduction="10000"/>
          </a:bodyPr>
          <a:lstStyle/>
          <a:p>
            <a:r>
              <a:rPr lang="pt-BR" dirty="0"/>
              <a:t>Forças Armadas Revolucionárias Colômbia–Exército do Povo (em espanhol: </a:t>
            </a:r>
            <a:r>
              <a:rPr lang="pt-BR" i="1" dirty="0" err="1"/>
              <a:t>Fuerzas</a:t>
            </a:r>
            <a:r>
              <a:rPr lang="pt-BR" i="1" dirty="0"/>
              <a:t> Armadas Revolucionarias de </a:t>
            </a:r>
            <a:r>
              <a:rPr lang="pt-BR" i="1" dirty="0" err="1"/>
              <a:t>Colombia</a:t>
            </a:r>
            <a:r>
              <a:rPr lang="pt-BR" i="1" dirty="0"/>
              <a:t>–</a:t>
            </a:r>
            <a:r>
              <a:rPr lang="pt-BR" i="1" dirty="0" err="1"/>
              <a:t>Ejército</a:t>
            </a:r>
            <a:r>
              <a:rPr lang="pt-BR" i="1" dirty="0"/>
              <a:t> </a:t>
            </a:r>
            <a:r>
              <a:rPr lang="pt-BR" i="1" dirty="0" err="1"/>
              <a:t>del</a:t>
            </a:r>
            <a:r>
              <a:rPr lang="pt-BR" i="1" dirty="0"/>
              <a:t> Pueblo</a:t>
            </a:r>
            <a:r>
              <a:rPr lang="pt-BR" dirty="0"/>
              <a:t>), também conhecidas pelo acrônimo FARC ou FARC-EP, é uma organização de inspiração comunista, autoproclamada guerrilha revolucionária marxista-leninista, que opera mediante táticas de guerrilha. Lutam pela implantação do socialismo na Colômbia.</a:t>
            </a:r>
            <a:r>
              <a:rPr lang="pt-BR" baseline="30000" dirty="0"/>
              <a:t>[1]</a:t>
            </a:r>
            <a:r>
              <a:rPr lang="pt-BR" dirty="0"/>
              <a:t> Apesar de não ser membro do Foro de São Paulo, que congrega partidos de esquerda da América Latina, as FARC já estiveram presentes em suas </a:t>
            </a:r>
            <a:r>
              <a:rPr lang="pt-BR" dirty="0" smtClean="0"/>
              <a:t>reuniões.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579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</a:t>
            </a:r>
            <a:r>
              <a:rPr lang="pt-BR" dirty="0" smtClean="0"/>
              <a:t>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Apresentação com slides – podem usar banners ou cartazes p expor;</a:t>
            </a:r>
          </a:p>
          <a:p>
            <a:r>
              <a:rPr lang="pt-BR" dirty="0" smtClean="0"/>
              <a:t>Pesquisem </a:t>
            </a:r>
            <a:r>
              <a:rPr lang="pt-BR" dirty="0" err="1" smtClean="0"/>
              <a:t>videos</a:t>
            </a:r>
            <a:r>
              <a:rPr lang="pt-BR" dirty="0" smtClean="0"/>
              <a:t> ou trechos de filmes que ilustrem o conflito em estudo;</a:t>
            </a:r>
          </a:p>
          <a:p>
            <a:r>
              <a:rPr lang="pt-BR" dirty="0" smtClean="0"/>
              <a:t>Usem gráficos ou diagramas para falar sobre os números de mortos, feridos;</a:t>
            </a:r>
          </a:p>
          <a:p>
            <a:r>
              <a:rPr lang="pt-BR" dirty="0" smtClean="0"/>
              <a:t>Elaborem 5 questões para serem respondidas pelo grande grupo</a:t>
            </a:r>
          </a:p>
          <a:p>
            <a:r>
              <a:rPr lang="pt-BR" dirty="0" smtClean="0"/>
              <a:t>Vale 5,0 sendo 2,0 da apresentação geral e 3,0 da apresentação individual.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35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246</TotalTime>
  <Words>460</Words>
  <Application>Microsoft Office PowerPoint</Application>
  <PresentationFormat>Apresentação na tela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Fundição</vt:lpstr>
      <vt:lpstr>Conflitos  etnicos-nacionalistas</vt:lpstr>
      <vt:lpstr>Apresentação do PowerPoint</vt:lpstr>
      <vt:lpstr>Estrutura do trabalho</vt:lpstr>
      <vt:lpstr>Conflitos na América do Sul </vt:lpstr>
      <vt:lpstr>Localização</vt:lpstr>
      <vt:lpstr>Origem das FARC</vt:lpstr>
      <vt:lpstr>Apresentação do PowerPoint</vt:lpstr>
      <vt:lpstr>Fatores motivadores</vt:lpstr>
      <vt:lpstr>Metodologia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Conflitos  etnicos-nacionalistas</dc:title>
  <dc:creator>Nisia Maria Paris de Medeiros</dc:creator>
  <cp:lastModifiedBy>Nisia Maria Paris de Medeiros</cp:lastModifiedBy>
  <cp:revision>9</cp:revision>
  <dcterms:created xsi:type="dcterms:W3CDTF">2013-03-05T03:28:32Z</dcterms:created>
  <dcterms:modified xsi:type="dcterms:W3CDTF">2013-03-11T11:38:52Z</dcterms:modified>
</cp:coreProperties>
</file>