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"/>
  </p:notesMasterIdLst>
  <p:sldIdLst>
    <p:sldId id="256" r:id="rId2"/>
    <p:sldId id="257" r:id="rId3"/>
    <p:sldId id="260" r:id="rId4"/>
    <p:sldId id="258" r:id="rId5"/>
    <p:sldId id="261" r:id="rId6"/>
    <p:sldId id="263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E0DFDF"/>
    <a:srgbClr val="DDDDDD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051" autoAdjust="0"/>
  </p:normalViewPr>
  <p:slideViewPr>
    <p:cSldViewPr>
      <p:cViewPr varScale="1">
        <p:scale>
          <a:sx n="42" d="100"/>
          <a:sy n="42" d="100"/>
        </p:scale>
        <p:origin x="-132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54767-2FF1-44AF-9C94-4C4843124EFB}" type="datetimeFigureOut">
              <a:rPr lang="pt-BR" smtClean="0"/>
              <a:t>30/10/2012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E65B4F-F602-4831-B407-255550BAD1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9693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65D55-CF22-49AD-A924-AAC785AF49B3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1611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30/10/2012</a:t>
            </a:fld>
            <a:endParaRPr lang="pt-B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30/10/2012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30/10/2012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30/10/2012</a:t>
            </a:fld>
            <a:endParaRPr lang="pt-BR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30/10/2012</a:t>
            </a:fld>
            <a:endParaRPr lang="pt-BR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30/10/2012</a:t>
            </a:fld>
            <a:endParaRPr lang="pt-BR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30/10/2012</a:t>
            </a:fld>
            <a:endParaRPr lang="pt-BR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30/10/2012</a:t>
            </a:fld>
            <a:endParaRPr lang="pt-B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30/10/2012</a:t>
            </a:fld>
            <a:endParaRPr lang="pt-B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30/10/2012</a:t>
            </a:fld>
            <a:endParaRPr lang="pt-B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1F40F74-6506-4414-BA71-F5F5E39201A8}" type="datetimeFigureOut">
              <a:rPr lang="pt-BR" smtClean="0"/>
              <a:t>30/10/2012</a:t>
            </a:fld>
            <a:endParaRPr lang="pt-BR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01F40F74-6506-4414-BA71-F5F5E39201A8}" type="datetimeFigureOut">
              <a:rPr lang="pt-BR" smtClean="0"/>
              <a:t>30/10/2012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4C1C1212-08EE-47C1-9F8C-934DFB100D14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0852" y="6165304"/>
            <a:ext cx="5292080" cy="692696"/>
          </a:xfrm>
        </p:spPr>
        <p:txBody>
          <a:bodyPr>
            <a:noAutofit/>
          </a:bodyPr>
          <a:lstStyle/>
          <a:p>
            <a:r>
              <a:rPr lang="pt-BR" sz="3600" b="1" dirty="0" err="1" smtClean="0">
                <a:latin typeface="Bradley Hand ITC" pitchFamily="66" charset="0"/>
              </a:rPr>
              <a:t>Profª</a:t>
            </a:r>
            <a:r>
              <a:rPr lang="pt-BR" sz="3600" b="1" dirty="0" smtClean="0">
                <a:latin typeface="Bradley Hand ITC" pitchFamily="66" charset="0"/>
              </a:rPr>
              <a:t> </a:t>
            </a:r>
            <a:r>
              <a:rPr lang="pt-BR" sz="3600" b="1" dirty="0" err="1" smtClean="0">
                <a:latin typeface="Bradley Hand ITC" pitchFamily="66" charset="0"/>
              </a:rPr>
              <a:t>Nisia</a:t>
            </a:r>
            <a:r>
              <a:rPr lang="pt-BR" sz="3600" b="1" dirty="0" smtClean="0">
                <a:latin typeface="Bradley Hand ITC" pitchFamily="66" charset="0"/>
              </a:rPr>
              <a:t> </a:t>
            </a:r>
            <a:r>
              <a:rPr lang="pt-BR" sz="3600" b="1" dirty="0" err="1" smtClean="0">
                <a:latin typeface="Bradley Hand ITC" pitchFamily="66" charset="0"/>
              </a:rPr>
              <a:t>París</a:t>
            </a:r>
            <a:endParaRPr lang="pt-BR" sz="3600" b="1" dirty="0">
              <a:latin typeface="Bradley Hand ITC" pitchFamily="66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4817298"/>
            <a:ext cx="1859306" cy="2040702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0" y="4817298"/>
            <a:ext cx="46805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6000" dirty="0" smtClean="0">
                <a:latin typeface="Bauhaus 93" pitchFamily="82" charset="0"/>
              </a:rPr>
              <a:t>Geografia</a:t>
            </a:r>
            <a:endParaRPr lang="pt-BR" sz="6000" dirty="0">
              <a:latin typeface="Bauhaus 93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12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sz="quarter" idx="13"/>
          </p:nvPr>
        </p:nvSpPr>
        <p:spPr>
          <a:xfrm>
            <a:off x="179512" y="2492896"/>
            <a:ext cx="7200800" cy="3600400"/>
          </a:xfrm>
          <a:solidFill>
            <a:schemeClr val="tx2">
              <a:lumMod val="20000"/>
              <a:lumOff val="80000"/>
              <a:alpha val="58000"/>
            </a:schemeClr>
          </a:solidFill>
        </p:spPr>
        <p:txBody>
          <a:bodyPr>
            <a:normAutofit fontScale="92500"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pt-BR" sz="3600" dirty="0" smtClean="0"/>
              <a:t>6 GRUPOS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t-BR" sz="3600" dirty="0" smtClean="0"/>
              <a:t> 30 MINUTOS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t-BR" sz="3600" dirty="0" smtClean="0"/>
              <a:t>APRESENTAÇÃO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t-BR" sz="3600" dirty="0" smtClean="0"/>
              <a:t>NOTA INDIVIDUAL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t-BR" sz="3600" dirty="0" smtClean="0"/>
              <a:t>TRABALHO ESCRITO: NOTA GRUPO</a:t>
            </a:r>
          </a:p>
          <a:p>
            <a:pPr marL="457200" indent="-457200">
              <a:buFont typeface="Arial" pitchFamily="34" charset="0"/>
              <a:buChar char="•"/>
            </a:pPr>
            <a:endParaRPr lang="pt-BR" sz="36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6307" y="0"/>
            <a:ext cx="6163790" cy="1184176"/>
          </a:xfrm>
          <a:solidFill>
            <a:schemeClr val="accent1">
              <a:lumMod val="20000"/>
              <a:lumOff val="80000"/>
              <a:alpha val="50196"/>
            </a:schemeClr>
          </a:solidFill>
        </p:spPr>
        <p:txBody>
          <a:bodyPr/>
          <a:lstStyle/>
          <a:p>
            <a:pPr algn="ctr"/>
            <a:r>
              <a:rPr lang="pt-BR" dirty="0" smtClean="0"/>
              <a:t>ATIVIDADE EM GRUPO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92535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sz="quarter" idx="13"/>
          </p:nvPr>
        </p:nvSpPr>
        <p:spPr>
          <a:xfrm>
            <a:off x="29676" y="1484784"/>
            <a:ext cx="8790796" cy="5206320"/>
          </a:xfrm>
          <a:solidFill>
            <a:srgbClr val="CCECFF">
              <a:alpha val="44706"/>
            </a:srgbClr>
          </a:solidFill>
        </p:spPr>
        <p:txBody>
          <a:bodyPr>
            <a:normAutofit fontScale="92500"/>
          </a:bodyPr>
          <a:lstStyle/>
          <a:p>
            <a:pPr marL="742950" indent="-742950">
              <a:buAutoNum type="arabicPeriod"/>
            </a:pPr>
            <a:r>
              <a:rPr lang="pt-BR" sz="3600" b="1" dirty="0" smtClean="0"/>
              <a:t>ESCOLHER UM FILME COM TEMÁTICA GEOGRÁFICA;</a:t>
            </a:r>
          </a:p>
          <a:p>
            <a:pPr marL="742950" indent="-742950">
              <a:buAutoNum type="arabicPeriod"/>
            </a:pPr>
            <a:r>
              <a:rPr lang="pt-BR" sz="3600" b="1" dirty="0" smtClean="0"/>
              <a:t>PESQUISAR ACERCA DOS CONTEUDOS GEOGRÁFICOS DO FILME; LOCALIZAÇÃO ESPACIAL, RELEVO, CLIMA, VEGETAÇÃO; SE É URBANO OU RURAL; POLUIÇÃO ETC</a:t>
            </a:r>
          </a:p>
          <a:p>
            <a:pPr marL="742950" indent="-742950">
              <a:buAutoNum type="arabicPeriod"/>
            </a:pPr>
            <a:r>
              <a:rPr lang="pt-BR" sz="3600" b="1" dirty="0" smtClean="0"/>
              <a:t>APRESENTAR TRECHOS DO FILME QUE RETRAREM AS CARACTERISTICAS PESQUISADAS;</a:t>
            </a:r>
          </a:p>
          <a:p>
            <a:pPr marL="742950" indent="-742950">
              <a:buAutoNum type="arabicPeriod"/>
            </a:pPr>
            <a:endParaRPr lang="pt-BR" sz="3600" dirty="0" smtClean="0"/>
          </a:p>
          <a:p>
            <a:pPr marL="742950" indent="-742950">
              <a:buAutoNum type="arabicPeriod"/>
            </a:pPr>
            <a:endParaRPr lang="pt-BR" sz="36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539552" y="9188"/>
            <a:ext cx="7680960" cy="1066800"/>
          </a:xfrm>
        </p:spPr>
        <p:txBody>
          <a:bodyPr/>
          <a:lstStyle/>
          <a:p>
            <a:pPr algn="ctr"/>
            <a:r>
              <a:rPr lang="pt-BR" b="1" dirty="0" smtClean="0"/>
              <a:t>GEOGRAFIA E CINEMA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827641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32048"/>
            <a:ext cx="7020272" cy="804664"/>
          </a:xfrm>
        </p:spPr>
        <p:txBody>
          <a:bodyPr/>
          <a:lstStyle/>
          <a:p>
            <a:r>
              <a:rPr lang="pt-BR" dirty="0" smtClean="0"/>
              <a:t>TEMAS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3"/>
          </p:nvPr>
        </p:nvSpPr>
        <p:spPr>
          <a:xfrm>
            <a:off x="323528" y="2106196"/>
            <a:ext cx="7680960" cy="4724400"/>
          </a:xfrm>
          <a:solidFill>
            <a:srgbClr val="CCECFF">
              <a:alpha val="40000"/>
            </a:srgbClr>
          </a:solidFill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t-BR" sz="3600" b="1" dirty="0" smtClean="0"/>
              <a:t>AMÉRICA DO NORTE</a:t>
            </a:r>
          </a:p>
          <a:p>
            <a:pPr marL="342900" indent="-342900">
              <a:buFont typeface="+mj-lt"/>
              <a:buAutoNum type="arabicPeriod"/>
            </a:pPr>
            <a:r>
              <a:rPr lang="pt-BR" sz="3600" b="1" dirty="0" smtClean="0"/>
              <a:t>AMÉRICA CENTRAL OU DO SUL</a:t>
            </a:r>
          </a:p>
          <a:p>
            <a:pPr marL="342900" indent="-342900">
              <a:buFont typeface="+mj-lt"/>
              <a:buAutoNum type="arabicPeriod"/>
            </a:pPr>
            <a:r>
              <a:rPr lang="pt-BR" sz="3600" b="1" dirty="0" smtClean="0"/>
              <a:t>ÁFRICA</a:t>
            </a:r>
          </a:p>
          <a:p>
            <a:pPr marL="342900" indent="-342900">
              <a:buFont typeface="+mj-lt"/>
              <a:buAutoNum type="arabicPeriod"/>
            </a:pPr>
            <a:r>
              <a:rPr lang="pt-BR" sz="3600" b="1" dirty="0" smtClean="0"/>
              <a:t>EUROPA</a:t>
            </a:r>
          </a:p>
          <a:p>
            <a:pPr marL="342900" indent="-342900">
              <a:buFont typeface="+mj-lt"/>
              <a:buAutoNum type="arabicPeriod"/>
            </a:pPr>
            <a:r>
              <a:rPr lang="pt-BR" sz="3600" b="1" dirty="0" smtClean="0"/>
              <a:t>ÁSIA</a:t>
            </a:r>
          </a:p>
          <a:p>
            <a:pPr marL="342900" indent="-342900">
              <a:buFont typeface="+mj-lt"/>
              <a:buAutoNum type="arabicPeriod"/>
            </a:pPr>
            <a:r>
              <a:rPr lang="pt-BR" sz="3600" b="1" dirty="0" smtClean="0"/>
              <a:t>AUSTRÁLIA OU OCEANIA</a:t>
            </a:r>
            <a:endParaRPr lang="pt-BR" sz="3600" b="1" dirty="0"/>
          </a:p>
        </p:txBody>
      </p:sp>
    </p:spTree>
    <p:extLst>
      <p:ext uri="{BB962C8B-B14F-4D97-AF65-F5344CB8AC3E}">
        <p14:creationId xmlns:p14="http://schemas.microsoft.com/office/powerpoint/2010/main" val="1767522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sz="quarter" idx="13"/>
          </p:nvPr>
        </p:nvSpPr>
        <p:spPr>
          <a:xfrm>
            <a:off x="19412" y="836712"/>
            <a:ext cx="8873068" cy="6021288"/>
          </a:xfrm>
          <a:solidFill>
            <a:srgbClr val="CCECFF">
              <a:alpha val="50196"/>
            </a:srgbClr>
          </a:solidFill>
        </p:spPr>
        <p:txBody>
          <a:bodyPr>
            <a:normAutofit fontScale="92500"/>
          </a:bodyPr>
          <a:lstStyle/>
          <a:p>
            <a:r>
              <a:rPr lang="pt-BR" sz="3600" b="1" dirty="0" smtClean="0"/>
              <a:t>1- INTRODUÇÃO;</a:t>
            </a:r>
          </a:p>
          <a:p>
            <a:r>
              <a:rPr lang="pt-BR" sz="3600" b="1" dirty="0" smtClean="0"/>
              <a:t>2 – APRESENTAÇÃO DO TEMA; </a:t>
            </a:r>
          </a:p>
          <a:p>
            <a:r>
              <a:rPr lang="pt-BR" sz="3600" b="1" dirty="0" smtClean="0"/>
              <a:t>3 – LOCALIZAÇÃO ESPACIAL – MAPAS;</a:t>
            </a:r>
          </a:p>
          <a:p>
            <a:r>
              <a:rPr lang="pt-BR" sz="3600" b="1" dirty="0" smtClean="0"/>
              <a:t>4 – EXPLICAR A ESCOLHA DO FILME – JUSTIFICAR O CONTEXTO GEOGRÁFICO;</a:t>
            </a:r>
          </a:p>
          <a:p>
            <a:r>
              <a:rPr lang="pt-BR" sz="3600" b="1" dirty="0" smtClean="0"/>
              <a:t>5 – APRESENTAR A PESQUISA DOS ELEMENTOS GEOGRÁFICOS: RELEVO, CLIMA, CARACTERÍSTICAS FISICAS;</a:t>
            </a:r>
          </a:p>
          <a:p>
            <a:r>
              <a:rPr lang="pt-BR" sz="3600" b="1" dirty="0" smtClean="0"/>
              <a:t>6 – PROPOR ATIVIDADE A SER REALIZADA NA SALA, APÓS A APRESENTAÇÃO</a:t>
            </a:r>
          </a:p>
          <a:p>
            <a:endParaRPr lang="pt-BR" sz="3600" b="1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9188"/>
            <a:ext cx="7524328" cy="827524"/>
          </a:xfrm>
        </p:spPr>
        <p:txBody>
          <a:bodyPr/>
          <a:lstStyle/>
          <a:p>
            <a:r>
              <a:rPr lang="pt-BR" dirty="0" smtClean="0"/>
              <a:t>TRABALHO ESCRITO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71873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ço Reservado para Conteúdo 5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948862529"/>
              </p:ext>
            </p:extLst>
          </p:nvPr>
        </p:nvGraphicFramePr>
        <p:xfrm>
          <a:off x="179512" y="692696"/>
          <a:ext cx="8964488" cy="56194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201"/>
                <a:gridCol w="4519287"/>
              </a:tblGrid>
              <a:tr h="1707174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1 -  AMÉRICA</a:t>
                      </a:r>
                      <a:r>
                        <a:rPr lang="pt-BR" sz="1800" baseline="0" dirty="0" smtClean="0"/>
                        <a:t> DO NORTE</a:t>
                      </a:r>
                    </a:p>
                    <a:p>
                      <a:endParaRPr lang="pt-BR" sz="1800" baseline="0" dirty="0" smtClean="0"/>
                    </a:p>
                    <a:p>
                      <a:r>
                        <a:rPr lang="pt-BR" sz="1800" baseline="0" dirty="0" smtClean="0"/>
                        <a:t>VICTORIA - BEATRIZ</a:t>
                      </a:r>
                    </a:p>
                    <a:p>
                      <a:r>
                        <a:rPr lang="pt-BR" sz="1800" baseline="0" dirty="0" smtClean="0"/>
                        <a:t>FILIPE - LETICIA</a:t>
                      </a:r>
                    </a:p>
                    <a:p>
                      <a:r>
                        <a:rPr lang="pt-BR" sz="1800" baseline="0" dirty="0" smtClean="0"/>
                        <a:t>WELLERSON- ALESSANA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2 AMÉRICA CENTRAL/Sul</a:t>
                      </a:r>
                    </a:p>
                    <a:p>
                      <a:endParaRPr lang="pt-BR" sz="1800" dirty="0" smtClean="0"/>
                    </a:p>
                    <a:p>
                      <a:r>
                        <a:rPr lang="pt-BR" sz="1800" dirty="0" smtClean="0"/>
                        <a:t>LUIZ GABRIEL - MATEUS DUARTE</a:t>
                      </a:r>
                    </a:p>
                    <a:p>
                      <a:r>
                        <a:rPr lang="pt-BR" sz="1800" dirty="0" smtClean="0"/>
                        <a:t>GLENDA - IRENE</a:t>
                      </a:r>
                    </a:p>
                    <a:p>
                      <a:r>
                        <a:rPr lang="pt-BR" sz="1800" dirty="0" smtClean="0"/>
                        <a:t>FLÁVIA</a:t>
                      </a:r>
                    </a:p>
                    <a:p>
                      <a:r>
                        <a:rPr lang="pt-BR" sz="1800" dirty="0" smtClean="0"/>
                        <a:t>INGRID </a:t>
                      </a:r>
                      <a:endParaRPr lang="pt-BR" sz="1800" dirty="0"/>
                    </a:p>
                  </a:txBody>
                  <a:tcPr/>
                </a:tc>
              </a:tr>
              <a:tr h="1941033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3 – ÁFRICA</a:t>
                      </a:r>
                    </a:p>
                    <a:p>
                      <a:endParaRPr lang="pt-BR" sz="1800" dirty="0" smtClean="0"/>
                    </a:p>
                    <a:p>
                      <a:r>
                        <a:rPr lang="pt-BR" sz="1800" dirty="0" smtClean="0"/>
                        <a:t>ARTHUR - CAIO </a:t>
                      </a:r>
                    </a:p>
                    <a:p>
                      <a:r>
                        <a:rPr lang="pt-BR" sz="1800" dirty="0" smtClean="0"/>
                        <a:t>ISA - GABRIEL RANYER</a:t>
                      </a:r>
                    </a:p>
                    <a:p>
                      <a:r>
                        <a:rPr lang="pt-BR" sz="1800" dirty="0" smtClean="0"/>
                        <a:t>MARIA LETÍCIA - RAFAELA</a:t>
                      </a:r>
                      <a:r>
                        <a:rPr lang="pt-BR" sz="1800" baseline="0" dirty="0" smtClean="0"/>
                        <a:t> </a:t>
                      </a:r>
                    </a:p>
                    <a:p>
                      <a:r>
                        <a:rPr lang="pt-BR" sz="1800" baseline="0" dirty="0" smtClean="0"/>
                        <a:t>PEDRO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4 – EUROPA</a:t>
                      </a:r>
                    </a:p>
                    <a:p>
                      <a:endParaRPr lang="pt-BR" sz="1800" dirty="0" smtClean="0"/>
                    </a:p>
                    <a:p>
                      <a:r>
                        <a:rPr lang="pt-BR" sz="1800" dirty="0" smtClean="0"/>
                        <a:t>JULIANA - MARILIA</a:t>
                      </a:r>
                    </a:p>
                    <a:p>
                      <a:r>
                        <a:rPr lang="pt-BR" sz="1800" dirty="0" smtClean="0"/>
                        <a:t>NATÁLIA- ARIANE</a:t>
                      </a:r>
                    </a:p>
                    <a:p>
                      <a:r>
                        <a:rPr lang="pt-BR" sz="1800" dirty="0" smtClean="0"/>
                        <a:t>JOSÉ</a:t>
                      </a:r>
                      <a:r>
                        <a:rPr lang="pt-BR" sz="1800" baseline="0" dirty="0" smtClean="0"/>
                        <a:t> RAFAEL - VITOR</a:t>
                      </a:r>
                      <a:endParaRPr lang="pt-BR" sz="1800" dirty="0"/>
                    </a:p>
                  </a:txBody>
                  <a:tcPr/>
                </a:tc>
              </a:tr>
              <a:tr h="1941033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5 – ÁSIA</a:t>
                      </a:r>
                    </a:p>
                    <a:p>
                      <a:endParaRPr lang="pt-BR" sz="1800" dirty="0" smtClean="0"/>
                    </a:p>
                    <a:p>
                      <a:r>
                        <a:rPr lang="pt-BR" sz="1800" dirty="0" smtClean="0"/>
                        <a:t>AMANDA – CAMILA -</a:t>
                      </a:r>
                      <a:r>
                        <a:rPr lang="pt-BR" sz="1800" baseline="0" dirty="0" smtClean="0"/>
                        <a:t> </a:t>
                      </a:r>
                      <a:r>
                        <a:rPr lang="pt-BR" sz="1800" dirty="0" smtClean="0"/>
                        <a:t>LARA</a:t>
                      </a:r>
                    </a:p>
                    <a:p>
                      <a:r>
                        <a:rPr lang="pt-BR" sz="1800" dirty="0" smtClean="0"/>
                        <a:t>ALEF –</a:t>
                      </a:r>
                      <a:r>
                        <a:rPr lang="pt-BR" sz="1800" baseline="0" dirty="0" smtClean="0"/>
                        <a:t> </a:t>
                      </a:r>
                      <a:r>
                        <a:rPr lang="pt-BR" sz="1800" dirty="0" smtClean="0"/>
                        <a:t>VICTOR - TALLES</a:t>
                      </a:r>
                    </a:p>
                    <a:p>
                      <a:r>
                        <a:rPr lang="pt-BR" sz="1800" dirty="0" smtClean="0"/>
                        <a:t>WESLEY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6 – AUSTRÁLIA OU OCEANIA</a:t>
                      </a:r>
                    </a:p>
                    <a:p>
                      <a:endParaRPr lang="pt-BR" sz="1800" dirty="0" smtClean="0"/>
                    </a:p>
                    <a:p>
                      <a:r>
                        <a:rPr lang="pt-BR" sz="1800" dirty="0" smtClean="0"/>
                        <a:t>YUANA - ENDY</a:t>
                      </a:r>
                      <a:r>
                        <a:rPr lang="pt-BR" sz="1800" baseline="0" dirty="0" smtClean="0"/>
                        <a:t> MAHARA</a:t>
                      </a:r>
                    </a:p>
                    <a:p>
                      <a:r>
                        <a:rPr lang="pt-BR" sz="1800" baseline="0" dirty="0" smtClean="0"/>
                        <a:t>WILLIAN - IGOR</a:t>
                      </a:r>
                    </a:p>
                    <a:p>
                      <a:r>
                        <a:rPr lang="pt-BR" sz="1800" baseline="0" dirty="0" smtClean="0"/>
                        <a:t>MIRELLI - MATHEUS</a:t>
                      </a:r>
                    </a:p>
                    <a:p>
                      <a:r>
                        <a:rPr lang="pt-BR" sz="1800" baseline="0" dirty="0" smtClean="0"/>
                        <a:t>ROBERTO</a:t>
                      </a:r>
                      <a:endParaRPr lang="pt-BR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ítulo 2"/>
          <p:cNvSpPr>
            <a:spLocks noGrp="1"/>
          </p:cNvSpPr>
          <p:nvPr>
            <p:ph type="title"/>
          </p:nvPr>
        </p:nvSpPr>
        <p:spPr>
          <a:xfrm>
            <a:off x="352426" y="0"/>
            <a:ext cx="7531942" cy="836712"/>
          </a:xfrm>
        </p:spPr>
        <p:txBody>
          <a:bodyPr>
            <a:normAutofit/>
          </a:bodyPr>
          <a:lstStyle/>
          <a:p>
            <a:r>
              <a:rPr lang="pt-BR" b="1" dirty="0" smtClean="0"/>
              <a:t>GRUPOS: 19/11 e 20/11            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27739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TC101790491[[fn=Mylar]]</Template>
  <TotalTime>87</TotalTime>
  <Words>229</Words>
  <Application>Microsoft Office PowerPoint</Application>
  <PresentationFormat>Apresentação na tela (4:3)</PresentationFormat>
  <Paragraphs>61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Mylar</vt:lpstr>
      <vt:lpstr>Apresentação do PowerPoint</vt:lpstr>
      <vt:lpstr>ATIVIDADE EM GRUPO</vt:lpstr>
      <vt:lpstr>GEOGRAFIA E CINEMA</vt:lpstr>
      <vt:lpstr>TEMAS</vt:lpstr>
      <vt:lpstr>TRABALHO ESCRITO</vt:lpstr>
      <vt:lpstr>GRUPOS: 19/11 e 20/11 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Geografia</dc:title>
  <dc:creator>Nisia Maria Paris de Medeiros</dc:creator>
  <cp:lastModifiedBy>Nisia Maria Paris de Medeiros</cp:lastModifiedBy>
  <cp:revision>13</cp:revision>
  <dcterms:created xsi:type="dcterms:W3CDTF">2012-10-28T23:52:07Z</dcterms:created>
  <dcterms:modified xsi:type="dcterms:W3CDTF">2012-10-30T17:14:34Z</dcterms:modified>
</cp:coreProperties>
</file>