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FDF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51" autoAdjust="0"/>
  </p:normalViewPr>
  <p:slideViewPr>
    <p:cSldViewPr>
      <p:cViewPr varScale="1">
        <p:scale>
          <a:sx n="42" d="100"/>
          <a:sy n="42" d="100"/>
        </p:scale>
        <p:origin x="-7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1F40F74-6506-4414-BA71-F5F5E39201A8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52" y="6165304"/>
            <a:ext cx="5292080" cy="692696"/>
          </a:xfrm>
        </p:spPr>
        <p:txBody>
          <a:bodyPr>
            <a:noAutofit/>
          </a:bodyPr>
          <a:lstStyle/>
          <a:p>
            <a:r>
              <a:rPr lang="pt-BR" sz="3600" b="1" dirty="0" err="1" smtClean="0">
                <a:latin typeface="Bradley Hand ITC" pitchFamily="66" charset="0"/>
              </a:rPr>
              <a:t>Profª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Nisia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París</a:t>
            </a:r>
            <a:endParaRPr lang="pt-BR" sz="3600" b="1" dirty="0">
              <a:latin typeface="Bradley Hand ITC" pitchFamily="66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817298"/>
            <a:ext cx="1859306" cy="204070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4817298"/>
            <a:ext cx="4680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dirty="0" smtClean="0">
                <a:latin typeface="Bauhaus 93" pitchFamily="82" charset="0"/>
              </a:rPr>
              <a:t>Geografia</a:t>
            </a:r>
            <a:endParaRPr lang="pt-BR" sz="60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3879" y="3339325"/>
            <a:ext cx="5515718" cy="3528392"/>
          </a:xfrm>
          <a:solidFill>
            <a:schemeClr val="tx2">
              <a:lumMod val="20000"/>
              <a:lumOff val="80000"/>
              <a:alpha val="58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6 grupos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/>
              <a:t> </a:t>
            </a:r>
            <a:r>
              <a:rPr lang="pt-BR" sz="3600" dirty="0" smtClean="0"/>
              <a:t>30 minutos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Apresentação individual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Trabalho escrito - grupo</a:t>
            </a: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6896"/>
            <a:ext cx="8352928" cy="1184176"/>
          </a:xfrm>
          <a:solidFill>
            <a:schemeClr val="accent1">
              <a:lumMod val="20000"/>
              <a:lumOff val="80000"/>
              <a:alpha val="50196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Atividade em grupo – </a:t>
            </a:r>
            <a:br>
              <a:rPr lang="pt-BR" dirty="0" smtClean="0"/>
            </a:br>
            <a:r>
              <a:rPr lang="pt-BR" b="1" dirty="0" smtClean="0"/>
              <a:t>MÚSICA E GEOGRAFIA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39253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24016" y="1340768"/>
            <a:ext cx="8796456" cy="5112568"/>
          </a:xfrm>
          <a:solidFill>
            <a:srgbClr val="E0DFDF">
              <a:alpha val="35000"/>
            </a:srgbClr>
          </a:solidFill>
        </p:spPr>
        <p:txBody>
          <a:bodyPr>
            <a:normAutofit/>
          </a:bodyPr>
          <a:lstStyle/>
          <a:p>
            <a:r>
              <a:rPr lang="pt-BR" sz="3600" b="1" dirty="0" smtClean="0"/>
              <a:t>1 – AQUECIMENTO GLOBAL</a:t>
            </a:r>
          </a:p>
          <a:p>
            <a:r>
              <a:rPr lang="pt-BR" sz="3600" b="1" dirty="0" smtClean="0"/>
              <a:t>2 – DESMATAMENTO</a:t>
            </a:r>
          </a:p>
          <a:p>
            <a:r>
              <a:rPr lang="pt-BR" sz="3600" b="1" dirty="0" smtClean="0"/>
              <a:t>3 -  DESASTRES NATURAIS</a:t>
            </a:r>
          </a:p>
          <a:p>
            <a:r>
              <a:rPr lang="pt-BR" sz="3600" b="1" dirty="0" smtClean="0"/>
              <a:t>4 – MUDANÇAS CLIMÁTICAS</a:t>
            </a:r>
          </a:p>
          <a:p>
            <a:r>
              <a:rPr lang="pt-BR" sz="3600" b="1" dirty="0" smtClean="0"/>
              <a:t>5 – IMPORTANCIA DA ÁGUA</a:t>
            </a:r>
          </a:p>
          <a:p>
            <a:r>
              <a:rPr lang="pt-BR" sz="3600" b="1" dirty="0" smtClean="0"/>
              <a:t>6 - POLUIÇÃO</a:t>
            </a:r>
          </a:p>
          <a:p>
            <a:endParaRPr lang="pt-BR" sz="3600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32048"/>
            <a:ext cx="7020272" cy="804664"/>
          </a:xfrm>
        </p:spPr>
        <p:txBody>
          <a:bodyPr/>
          <a:lstStyle/>
          <a:p>
            <a:r>
              <a:rPr lang="pt-BR" dirty="0" smtClean="0"/>
              <a:t>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752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ETAPAS DO TRABALHO ESCRITO</a:t>
            </a:r>
            <a:endParaRPr lang="pt-BR" dirty="0"/>
          </a:p>
        </p:txBody>
      </p:sp>
      <p:sp>
        <p:nvSpPr>
          <p:cNvPr id="4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424936" cy="4724400"/>
          </a:xfrm>
          <a:solidFill>
            <a:srgbClr val="E0DFDF">
              <a:alpha val="34902"/>
            </a:srgbClr>
          </a:solidFill>
        </p:spPr>
        <p:txBody>
          <a:bodyPr>
            <a:normAutofit fontScale="92500" lnSpcReduction="20000"/>
          </a:bodyPr>
          <a:lstStyle/>
          <a:p>
            <a:pPr marL="742950" indent="-742950">
              <a:buAutoNum type="arabicPeriod"/>
            </a:pPr>
            <a:r>
              <a:rPr lang="pt-BR" sz="3600" b="1" dirty="0" smtClean="0"/>
              <a:t>INTRODUÇÃO; ESCOLHA DA MÚSICA – CONTEXTO GEOGRÁFICO</a:t>
            </a:r>
          </a:p>
          <a:p>
            <a:pPr marL="742950" indent="-742950">
              <a:buAutoNum type="arabicPeriod"/>
            </a:pPr>
            <a:r>
              <a:rPr lang="pt-BR" sz="3600" b="1" dirty="0" smtClean="0"/>
              <a:t>EXPLICAR O FENÔMEMO;</a:t>
            </a:r>
          </a:p>
          <a:p>
            <a:pPr marL="742950" indent="-742950">
              <a:buAutoNum type="arabicPeriod"/>
            </a:pPr>
            <a:r>
              <a:rPr lang="pt-BR" sz="3600" b="1" dirty="0" smtClean="0"/>
              <a:t>SITUAR NO MUNDO E NO BRASIL – USAR MAPAS;</a:t>
            </a:r>
          </a:p>
          <a:p>
            <a:pPr marL="742950" indent="-742950">
              <a:buAutoNum type="arabicPeriod"/>
            </a:pPr>
            <a:r>
              <a:rPr lang="pt-BR" sz="3600" b="1" dirty="0" smtClean="0"/>
              <a:t>USAR DADOS PARA COMPARAR SITUAÇÃO ANTERIOR E ATUAL;</a:t>
            </a:r>
            <a:endParaRPr lang="pt-BR" sz="3600" b="1" dirty="0"/>
          </a:p>
          <a:p>
            <a:pPr marL="742950" indent="-742950">
              <a:buAutoNum type="arabicPeriod"/>
            </a:pPr>
            <a:r>
              <a:rPr lang="pt-BR" sz="3600" b="1" dirty="0" smtClean="0"/>
              <a:t>PROPOR  ATIVIDADE PARA A TURMA – VALE PONTOS EXTRAS</a:t>
            </a:r>
          </a:p>
          <a:p>
            <a:pPr marL="742950" indent="-742950">
              <a:buAutoNum type="arabicPeriod"/>
            </a:pP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23033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752128"/>
          </a:xfrm>
        </p:spPr>
        <p:txBody>
          <a:bodyPr/>
          <a:lstStyle/>
          <a:p>
            <a:r>
              <a:rPr lang="pt-BR" b="1" smtClean="0"/>
              <a:t>GRUPOS: 14/11 E 19/11</a:t>
            </a:r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441766"/>
              </p:ext>
            </p:extLst>
          </p:nvPr>
        </p:nvGraphicFramePr>
        <p:xfrm>
          <a:off x="467544" y="1052736"/>
          <a:ext cx="784887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0"/>
                <a:gridCol w="2616290"/>
                <a:gridCol w="2616290"/>
              </a:tblGrid>
              <a:tr h="2320032">
                <a:tc>
                  <a:txBody>
                    <a:bodyPr/>
                    <a:lstStyle/>
                    <a:p>
                      <a:pPr marL="342900" indent="-342900">
                        <a:buAutoNum type="arabicPlain"/>
                      </a:pPr>
                      <a:r>
                        <a:rPr lang="pt-BR" dirty="0" smtClean="0"/>
                        <a:t>- VENTO</a:t>
                      </a:r>
                      <a:endParaRPr lang="pt-BR" dirty="0" smtClean="0"/>
                    </a:p>
                    <a:p>
                      <a:pPr marL="342900" indent="-342900">
                        <a:buAutoNum type="arabicPlain"/>
                      </a:pPr>
                      <a:endParaRPr lang="pt-BR" dirty="0" smtClean="0"/>
                    </a:p>
                    <a:p>
                      <a:pPr marL="0" indent="0">
                        <a:buNone/>
                      </a:pPr>
                      <a:r>
                        <a:rPr lang="pt-BR" dirty="0" smtClean="0"/>
                        <a:t>CLÉCIO</a:t>
                      </a:r>
                    </a:p>
                    <a:p>
                      <a:pPr marL="0" indent="0">
                        <a:buNone/>
                      </a:pPr>
                      <a:r>
                        <a:rPr lang="pt-BR" dirty="0" smtClean="0"/>
                        <a:t>CLECIANA</a:t>
                      </a:r>
                    </a:p>
                    <a:p>
                      <a:pPr marL="0" indent="0">
                        <a:buNone/>
                      </a:pPr>
                      <a:r>
                        <a:rPr lang="pt-BR" dirty="0" smtClean="0"/>
                        <a:t>DAYANNE COSTA</a:t>
                      </a:r>
                    </a:p>
                    <a:p>
                      <a:pPr marL="0" indent="0">
                        <a:buNone/>
                      </a:pPr>
                      <a:r>
                        <a:rPr lang="pt-BR" dirty="0" smtClean="0"/>
                        <a:t>JOÃO VICTOR</a:t>
                      </a:r>
                    </a:p>
                    <a:p>
                      <a:pPr marL="0" indent="0">
                        <a:buNone/>
                      </a:pPr>
                      <a:r>
                        <a:rPr lang="pt-BR" dirty="0" smtClean="0"/>
                        <a:t>RAQUEL</a:t>
                      </a:r>
                    </a:p>
                    <a:p>
                      <a:pPr marL="0" indent="0">
                        <a:buNone/>
                      </a:pPr>
                      <a:r>
                        <a:rPr lang="pt-BR" dirty="0" smtClean="0"/>
                        <a:t>VICTOR</a:t>
                      </a:r>
                    </a:p>
                    <a:p>
                      <a:pPr marL="0" indent="0">
                        <a:buNone/>
                      </a:pP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 </a:t>
                      </a:r>
                      <a:r>
                        <a:rPr lang="pt-BR" dirty="0" smtClean="0"/>
                        <a:t>– SECA E ESTIAGEM</a:t>
                      </a:r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BRUNA MELO</a:t>
                      </a:r>
                    </a:p>
                    <a:p>
                      <a:r>
                        <a:rPr lang="pt-BR" dirty="0" smtClean="0"/>
                        <a:t>Mª</a:t>
                      </a:r>
                      <a:r>
                        <a:rPr lang="pt-BR" baseline="0" dirty="0" smtClean="0"/>
                        <a:t> FERNANDA</a:t>
                      </a:r>
                    </a:p>
                    <a:p>
                      <a:r>
                        <a:rPr lang="pt-BR" baseline="0" dirty="0" smtClean="0"/>
                        <a:t>MANOELA</a:t>
                      </a:r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ESTEFHANY</a:t>
                      </a:r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EDUARDA</a:t>
                      </a:r>
                    </a:p>
                    <a:p>
                      <a:r>
                        <a:rPr lang="pt-BR" baseline="0" dirty="0" smtClean="0"/>
                        <a:t>EMANUELLE</a:t>
                      </a:r>
                    </a:p>
                    <a:p>
                      <a:r>
                        <a:rPr lang="pt-BR" baseline="0" dirty="0" smtClean="0"/>
                        <a:t>LEAN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 – </a:t>
                      </a:r>
                      <a:r>
                        <a:rPr lang="pt-BR" dirty="0" smtClean="0"/>
                        <a:t>DESMATAMENTO</a:t>
                      </a:r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INGRID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KARENA</a:t>
                      </a:r>
                    </a:p>
                    <a:p>
                      <a:r>
                        <a:rPr lang="pt-BR" dirty="0" smtClean="0"/>
                        <a:t>MADSON</a:t>
                      </a:r>
                    </a:p>
                    <a:p>
                      <a:r>
                        <a:rPr lang="pt-BR" dirty="0" smtClean="0"/>
                        <a:t>ANGELA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 – </a:t>
                      </a:r>
                      <a:r>
                        <a:rPr lang="pt-BR" dirty="0" smtClean="0"/>
                        <a:t>ÁGUA</a:t>
                      </a:r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AMANDA</a:t>
                      </a:r>
                    </a:p>
                    <a:p>
                      <a:r>
                        <a:rPr lang="pt-BR" dirty="0" smtClean="0"/>
                        <a:t>BRISA</a:t>
                      </a:r>
                    </a:p>
                    <a:p>
                      <a:r>
                        <a:rPr lang="pt-BR" dirty="0" smtClean="0"/>
                        <a:t>BRUNA</a:t>
                      </a:r>
                    </a:p>
                    <a:p>
                      <a:r>
                        <a:rPr lang="pt-BR" dirty="0" smtClean="0"/>
                        <a:t>MARIANA</a:t>
                      </a:r>
                    </a:p>
                    <a:p>
                      <a:r>
                        <a:rPr lang="pt-BR" dirty="0" smtClean="0"/>
                        <a:t>MATHEUS DANTAS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TAINAH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 – </a:t>
                      </a:r>
                      <a:r>
                        <a:rPr lang="pt-BR" dirty="0" smtClean="0"/>
                        <a:t>FLORESTA</a:t>
                      </a:r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ANÁLIA</a:t>
                      </a:r>
                    </a:p>
                    <a:p>
                      <a:r>
                        <a:rPr lang="pt-BR" dirty="0" smtClean="0"/>
                        <a:t>KALYNE</a:t>
                      </a:r>
                    </a:p>
                    <a:p>
                      <a:r>
                        <a:rPr lang="pt-BR" dirty="0" smtClean="0"/>
                        <a:t>GLÁUCIA</a:t>
                      </a:r>
                    </a:p>
                    <a:p>
                      <a:r>
                        <a:rPr lang="pt-BR" dirty="0" smtClean="0"/>
                        <a:t>MATHEUS CID</a:t>
                      </a:r>
                    </a:p>
                    <a:p>
                      <a:r>
                        <a:rPr lang="pt-BR" dirty="0" smtClean="0"/>
                        <a:t>JEFFERSON</a:t>
                      </a:r>
                    </a:p>
                    <a:p>
                      <a:r>
                        <a:rPr lang="pt-BR" dirty="0" smtClean="0"/>
                        <a:t>IGOR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EDMAGDA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r>
                        <a:rPr lang="pt-BR" baseline="0" dirty="0" smtClean="0"/>
                        <a:t> – POLUIÇÃO</a:t>
                      </a:r>
                    </a:p>
                    <a:p>
                      <a:endParaRPr lang="pt-BR" baseline="0" dirty="0" smtClean="0"/>
                    </a:p>
                    <a:p>
                      <a:r>
                        <a:rPr lang="pt-BR" baseline="0" dirty="0" smtClean="0"/>
                        <a:t>DAYANNE OLIV</a:t>
                      </a:r>
                    </a:p>
                    <a:p>
                      <a:r>
                        <a:rPr lang="pt-BR" baseline="0" dirty="0" smtClean="0"/>
                        <a:t>MILENA</a:t>
                      </a:r>
                    </a:p>
                    <a:p>
                      <a:r>
                        <a:rPr lang="pt-BR" baseline="0" dirty="0" smtClean="0"/>
                        <a:t>DANIELE</a:t>
                      </a:r>
                    </a:p>
                    <a:p>
                      <a:r>
                        <a:rPr lang="pt-BR" baseline="0" dirty="0" smtClean="0"/>
                        <a:t>PAULA</a:t>
                      </a:r>
                    </a:p>
                    <a:p>
                      <a:r>
                        <a:rPr lang="pt-BR" baseline="0" dirty="0" smtClean="0"/>
                        <a:t>LUCIELE</a:t>
                      </a:r>
                      <a:r>
                        <a:rPr lang="pt-BR" dirty="0" smtClean="0"/>
                        <a:t> </a:t>
                      </a:r>
                    </a:p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47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172</TotalTime>
  <Words>153</Words>
  <Application>Microsoft Office PowerPoint</Application>
  <PresentationFormat>Apresentação na tela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Mylar</vt:lpstr>
      <vt:lpstr>Apresentação do PowerPoint</vt:lpstr>
      <vt:lpstr>Atividade em grupo –  MÚSICA E GEOGRAFIA</vt:lpstr>
      <vt:lpstr>TEMAS</vt:lpstr>
      <vt:lpstr>ETAPAS DO TRABALHO ESCRITO</vt:lpstr>
      <vt:lpstr>GRUPOS: 14/11 E 19/11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Nisia Maria Paris de Medeiros</dc:creator>
  <cp:lastModifiedBy>Nisia Maria Paris de Medeiros</cp:lastModifiedBy>
  <cp:revision>14</cp:revision>
  <dcterms:created xsi:type="dcterms:W3CDTF">2012-10-28T23:52:07Z</dcterms:created>
  <dcterms:modified xsi:type="dcterms:W3CDTF">2012-10-29T11:28:26Z</dcterms:modified>
</cp:coreProperties>
</file>