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DFDF"/>
    <a:srgbClr val="DDDDD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051" autoAdjust="0"/>
  </p:normalViewPr>
  <p:slideViewPr>
    <p:cSldViewPr>
      <p:cViewPr>
        <p:scale>
          <a:sx n="48" d="100"/>
          <a:sy n="48" d="100"/>
        </p:scale>
        <p:origin x="-1146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01F40F74-6506-4414-BA71-F5F5E39201A8}" type="datetimeFigureOut">
              <a:rPr lang="pt-BR" smtClean="0"/>
              <a:t>01/11/2012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852" y="6165304"/>
            <a:ext cx="5292080" cy="692696"/>
          </a:xfrm>
        </p:spPr>
        <p:txBody>
          <a:bodyPr>
            <a:noAutofit/>
          </a:bodyPr>
          <a:lstStyle/>
          <a:p>
            <a:r>
              <a:rPr lang="pt-BR" sz="3600" b="1" dirty="0" err="1" smtClean="0">
                <a:latin typeface="Bradley Hand ITC" pitchFamily="66" charset="0"/>
              </a:rPr>
              <a:t>Profª</a:t>
            </a:r>
            <a:r>
              <a:rPr lang="pt-BR" sz="3600" b="1" dirty="0" smtClean="0">
                <a:latin typeface="Bradley Hand ITC" pitchFamily="66" charset="0"/>
              </a:rPr>
              <a:t> </a:t>
            </a:r>
            <a:r>
              <a:rPr lang="pt-BR" sz="3600" b="1" dirty="0" err="1" smtClean="0">
                <a:latin typeface="Bradley Hand ITC" pitchFamily="66" charset="0"/>
              </a:rPr>
              <a:t>Nisia</a:t>
            </a:r>
            <a:r>
              <a:rPr lang="pt-BR" sz="3600" b="1" dirty="0" smtClean="0">
                <a:latin typeface="Bradley Hand ITC" pitchFamily="66" charset="0"/>
              </a:rPr>
              <a:t> </a:t>
            </a:r>
            <a:r>
              <a:rPr lang="pt-BR" sz="3600" b="1" dirty="0" err="1" smtClean="0">
                <a:latin typeface="Bradley Hand ITC" pitchFamily="66" charset="0"/>
              </a:rPr>
              <a:t>París</a:t>
            </a:r>
            <a:endParaRPr lang="pt-BR" sz="3600" b="1" dirty="0">
              <a:latin typeface="Bradley Hand ITC" pitchFamily="66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4817298"/>
            <a:ext cx="1859306" cy="2040702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0" y="4817298"/>
            <a:ext cx="46805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6000" dirty="0" smtClean="0">
                <a:latin typeface="Bauhaus 93" pitchFamily="82" charset="0"/>
              </a:rPr>
              <a:t>Geografia</a:t>
            </a:r>
            <a:endParaRPr lang="pt-BR" sz="6000" dirty="0"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12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3"/>
          </p:nvPr>
        </p:nvSpPr>
        <p:spPr>
          <a:xfrm>
            <a:off x="33879" y="3339325"/>
            <a:ext cx="5515718" cy="3528392"/>
          </a:xfrm>
          <a:solidFill>
            <a:schemeClr val="tx2">
              <a:lumMod val="20000"/>
              <a:lumOff val="80000"/>
              <a:alpha val="58000"/>
            </a:schemeClr>
          </a:solidFill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pt-BR" sz="3600" dirty="0" smtClean="0"/>
              <a:t>6 grupos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3600" dirty="0"/>
              <a:t> </a:t>
            </a:r>
            <a:r>
              <a:rPr lang="pt-BR" sz="3600" dirty="0" smtClean="0"/>
              <a:t>30 minutos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3600" dirty="0" smtClean="0"/>
              <a:t>Apresentação individual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3600" dirty="0" smtClean="0"/>
              <a:t>Trabalho escrito - grupo</a:t>
            </a:r>
            <a:endParaRPr lang="pt-BR" sz="3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307" y="0"/>
            <a:ext cx="6163790" cy="1184176"/>
          </a:xfrm>
          <a:solidFill>
            <a:schemeClr val="accent1">
              <a:lumMod val="20000"/>
              <a:lumOff val="80000"/>
              <a:alpha val="50196"/>
            </a:schemeClr>
          </a:solidFill>
        </p:spPr>
        <p:txBody>
          <a:bodyPr/>
          <a:lstStyle/>
          <a:p>
            <a:r>
              <a:rPr lang="pt-BR" dirty="0" smtClean="0"/>
              <a:t>Atividade em grupo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2535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3"/>
          </p:nvPr>
        </p:nvSpPr>
        <p:spPr>
          <a:xfrm>
            <a:off x="-33266" y="1268760"/>
            <a:ext cx="9144000" cy="5877272"/>
          </a:xfrm>
          <a:solidFill>
            <a:srgbClr val="E0DFDF">
              <a:alpha val="35000"/>
            </a:srgbClr>
          </a:solidFill>
        </p:spPr>
        <p:txBody>
          <a:bodyPr>
            <a:normAutofit/>
          </a:bodyPr>
          <a:lstStyle/>
          <a:p>
            <a:r>
              <a:rPr lang="pt-BR" sz="3600" dirty="0" smtClean="0"/>
              <a:t>1 – EQUATORIAL E TROPICAL</a:t>
            </a:r>
          </a:p>
          <a:p>
            <a:r>
              <a:rPr lang="pt-BR" sz="3600" dirty="0" smtClean="0"/>
              <a:t>2 -  PRADARIAS, ESTEPES E DESÉRTICA</a:t>
            </a:r>
          </a:p>
          <a:p>
            <a:r>
              <a:rPr lang="pt-BR" sz="3600" dirty="0" smtClean="0"/>
              <a:t>3 – TEMPERADA, SUBTROPICAL E </a:t>
            </a:r>
          </a:p>
          <a:p>
            <a:r>
              <a:rPr lang="pt-BR" sz="3600" dirty="0" smtClean="0"/>
              <a:t>4 – TUNDRA, BOREAL E TAIGA</a:t>
            </a:r>
          </a:p>
          <a:p>
            <a:r>
              <a:rPr lang="pt-BR" sz="3600" dirty="0" smtClean="0"/>
              <a:t>5 – SAVANAS, CERRADOS E CAATINGA</a:t>
            </a:r>
          </a:p>
          <a:p>
            <a:r>
              <a:rPr lang="pt-BR" sz="3600" dirty="0" smtClean="0"/>
              <a:t>6 – VEGETAÇÃO DE ALTITUDE</a:t>
            </a:r>
          </a:p>
          <a:p>
            <a:endParaRPr lang="pt-BR" sz="3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32048"/>
            <a:ext cx="9144000" cy="804664"/>
          </a:xfrm>
        </p:spPr>
        <p:txBody>
          <a:bodyPr>
            <a:normAutofit/>
          </a:bodyPr>
          <a:lstStyle/>
          <a:p>
            <a:r>
              <a:rPr lang="pt-BR" dirty="0" smtClean="0"/>
              <a:t>TEMAS: DOMINIOS FITOGEOGRAFICOS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7522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3"/>
          </p:nvPr>
        </p:nvSpPr>
        <p:spPr>
          <a:xfrm>
            <a:off x="352426" y="836712"/>
            <a:ext cx="8791574" cy="5832648"/>
          </a:xfrm>
          <a:solidFill>
            <a:srgbClr val="E0DFDF">
              <a:alpha val="34902"/>
            </a:srgbClr>
          </a:solidFill>
        </p:spPr>
        <p:txBody>
          <a:bodyPr>
            <a:normAutofit lnSpcReduction="10000"/>
          </a:bodyPr>
          <a:lstStyle/>
          <a:p>
            <a:pPr marL="742950" indent="-742950">
              <a:buAutoNum type="arabicPeriod"/>
            </a:pPr>
            <a:r>
              <a:rPr lang="pt-BR" sz="3600" dirty="0" smtClean="0"/>
              <a:t>INTRODUÇÃO;</a:t>
            </a:r>
          </a:p>
          <a:p>
            <a:pPr marL="742950" indent="-742950">
              <a:buAutoNum type="arabicPeriod"/>
            </a:pPr>
            <a:r>
              <a:rPr lang="pt-BR" sz="3600" dirty="0" smtClean="0"/>
              <a:t>EXPLICAR AS CARACTERISTICAS DO RELEVO, TIPO DE SOLO, CLIMAS DE ONDE OCORRREM;</a:t>
            </a:r>
          </a:p>
          <a:p>
            <a:pPr marL="742950" indent="-742950">
              <a:buAutoNum type="arabicPeriod"/>
            </a:pPr>
            <a:r>
              <a:rPr lang="pt-BR" sz="3600" dirty="0" smtClean="0"/>
              <a:t>SITUAR NO MUNDO E NO BRASIL – USAR </a:t>
            </a:r>
            <a:r>
              <a:rPr lang="pt-BR" sz="3600" dirty="0" smtClean="0"/>
              <a:t>MAPAS E IMAGENS;</a:t>
            </a:r>
            <a:endParaRPr lang="pt-BR" sz="3600" dirty="0" smtClean="0"/>
          </a:p>
          <a:p>
            <a:pPr marL="742950" indent="-742950">
              <a:buAutoNum type="arabicPeriod"/>
            </a:pPr>
            <a:r>
              <a:rPr lang="pt-BR" sz="3600" dirty="0" smtClean="0"/>
              <a:t>QUAL ERA A % INICIAL E COMO ESTÁ HOJE</a:t>
            </a:r>
          </a:p>
          <a:p>
            <a:pPr marL="742950" indent="-742950">
              <a:buAutoNum type="arabicPeriod"/>
            </a:pPr>
            <a:r>
              <a:rPr lang="pt-BR" sz="3600" dirty="0" smtClean="0"/>
              <a:t>PROPOR  ATIVIDADE PARA A TURMA – VALE PONTOS EXTRAS</a:t>
            </a:r>
          </a:p>
          <a:p>
            <a:pPr marL="742950" indent="-742950">
              <a:buAutoNum type="arabicPeriod"/>
            </a:pPr>
            <a:endParaRPr lang="pt-BR" sz="3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79512" y="22109"/>
            <a:ext cx="7680960" cy="1066800"/>
          </a:xfrm>
        </p:spPr>
        <p:txBody>
          <a:bodyPr/>
          <a:lstStyle/>
          <a:p>
            <a:r>
              <a:rPr lang="pt-BR" dirty="0" smtClean="0"/>
              <a:t>FASES: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7641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26364600"/>
              </p:ext>
            </p:extLst>
          </p:nvPr>
        </p:nvGraphicFramePr>
        <p:xfrm>
          <a:off x="251520" y="1196752"/>
          <a:ext cx="8568951" cy="5472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/>
                <a:gridCol w="2856317"/>
                <a:gridCol w="2856317"/>
              </a:tblGrid>
              <a:tr h="2736304">
                <a:tc>
                  <a:txBody>
                    <a:bodyPr/>
                    <a:lstStyle/>
                    <a:p>
                      <a:r>
                        <a:rPr lang="pt-BR" dirty="0" smtClean="0"/>
                        <a:t>1 – EQUATORIAL E TROPICAL</a:t>
                      </a:r>
                    </a:p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GUIDO – GABRIELA</a:t>
                      </a:r>
                    </a:p>
                    <a:p>
                      <a:r>
                        <a:rPr lang="pt-BR" dirty="0" smtClean="0"/>
                        <a:t>GABRIEL</a:t>
                      </a:r>
                      <a:r>
                        <a:rPr lang="pt-BR" baseline="0" dirty="0" smtClean="0"/>
                        <a:t> – NATALIA N.</a:t>
                      </a:r>
                    </a:p>
                    <a:p>
                      <a:r>
                        <a:rPr lang="pt-BR" baseline="0" dirty="0" smtClean="0"/>
                        <a:t>PAULA – PRISCILA</a:t>
                      </a:r>
                    </a:p>
                    <a:p>
                      <a:r>
                        <a:rPr lang="pt-BR" baseline="0" dirty="0" smtClean="0"/>
                        <a:t>MATEUS</a:t>
                      </a:r>
                      <a:endParaRPr lang="pt-BR" dirty="0" smtClean="0"/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 – PRADARIAS, ESTEPES E DESÉRTICA</a:t>
                      </a:r>
                    </a:p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LUAN</a:t>
                      </a:r>
                    </a:p>
                    <a:p>
                      <a:r>
                        <a:rPr lang="pt-BR" dirty="0" smtClean="0"/>
                        <a:t>IVO</a:t>
                      </a:r>
                    </a:p>
                    <a:p>
                      <a:r>
                        <a:rPr lang="pt-BR" dirty="0" smtClean="0"/>
                        <a:t>THAYRONE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 – TEMPERADA, SUBTROPICAL E MEDITERRANEA</a:t>
                      </a:r>
                    </a:p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ISABELA</a:t>
                      </a:r>
                      <a:r>
                        <a:rPr lang="pt-BR" baseline="0" dirty="0" smtClean="0"/>
                        <a:t> – NATALIA B.</a:t>
                      </a:r>
                    </a:p>
                    <a:p>
                      <a:r>
                        <a:rPr lang="pt-BR" baseline="0" dirty="0" smtClean="0"/>
                        <a:t>RAMON – VINICIUS</a:t>
                      </a:r>
                    </a:p>
                    <a:p>
                      <a:r>
                        <a:rPr lang="pt-BR" baseline="0" dirty="0" smtClean="0"/>
                        <a:t>CYNTHIA - LIZANDRO</a:t>
                      </a:r>
                      <a:endParaRPr lang="pt-BR" dirty="0"/>
                    </a:p>
                  </a:txBody>
                  <a:tcPr/>
                </a:tc>
              </a:tr>
              <a:tr h="2736304">
                <a:tc>
                  <a:txBody>
                    <a:bodyPr/>
                    <a:lstStyle/>
                    <a:p>
                      <a:r>
                        <a:rPr lang="pt-BR" dirty="0" smtClean="0"/>
                        <a:t>4 – TUNDRA</a:t>
                      </a:r>
                      <a:r>
                        <a:rPr lang="pt-BR" baseline="0" dirty="0" smtClean="0"/>
                        <a:t> BOREAL E TAIGA</a:t>
                      </a:r>
                    </a:p>
                    <a:p>
                      <a:endParaRPr lang="pt-BR" baseline="0" dirty="0" smtClean="0"/>
                    </a:p>
                    <a:p>
                      <a:r>
                        <a:rPr lang="pt-BR" baseline="0" dirty="0" smtClean="0"/>
                        <a:t>ARTHUR – FÉLIX</a:t>
                      </a:r>
                    </a:p>
                    <a:p>
                      <a:r>
                        <a:rPr lang="pt-BR" baseline="0" dirty="0" smtClean="0"/>
                        <a:t>JEFERSON – THAINÁ</a:t>
                      </a:r>
                    </a:p>
                    <a:p>
                      <a:r>
                        <a:rPr lang="pt-BR" baseline="0" dirty="0" smtClean="0"/>
                        <a:t>MÁRCIA - MAGDA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 –SAVANAS, CERRADOS E CAATINGA</a:t>
                      </a:r>
                    </a:p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VALÉRIA – ANA BEATRIZ</a:t>
                      </a:r>
                    </a:p>
                    <a:p>
                      <a:r>
                        <a:rPr lang="pt-BR" dirty="0" smtClean="0"/>
                        <a:t>AMÉLIA – ANDREIA</a:t>
                      </a:r>
                    </a:p>
                    <a:p>
                      <a:r>
                        <a:rPr lang="pt-BR" dirty="0" smtClean="0"/>
                        <a:t>TAISA - JULIANA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 – VEGETAÇÃO</a:t>
                      </a:r>
                      <a:r>
                        <a:rPr lang="pt-BR" baseline="0" dirty="0" smtClean="0"/>
                        <a:t>  ALTITUDE</a:t>
                      </a:r>
                    </a:p>
                    <a:p>
                      <a:endParaRPr lang="pt-BR" baseline="0" dirty="0" smtClean="0"/>
                    </a:p>
                    <a:p>
                      <a:endParaRPr lang="pt-BR" baseline="0" dirty="0" smtClean="0"/>
                    </a:p>
                    <a:p>
                      <a:r>
                        <a:rPr lang="pt-BR" baseline="0" dirty="0" smtClean="0"/>
                        <a:t>FELIPE LUCAS</a:t>
                      </a:r>
                    </a:p>
                    <a:p>
                      <a:r>
                        <a:rPr lang="pt-BR" baseline="0" dirty="0" smtClean="0"/>
                        <a:t>LETICIA – PEDRO </a:t>
                      </a:r>
                    </a:p>
                    <a:p>
                      <a:r>
                        <a:rPr lang="pt-BR" baseline="0" dirty="0" smtClean="0"/>
                        <a:t>SILVIO – FILIPE</a:t>
                      </a:r>
                    </a:p>
                    <a:p>
                      <a:r>
                        <a:rPr lang="pt-BR" baseline="0" dirty="0" smtClean="0"/>
                        <a:t>JANIELSON</a:t>
                      </a:r>
                    </a:p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066800"/>
          </a:xfrm>
        </p:spPr>
        <p:txBody>
          <a:bodyPr>
            <a:normAutofit/>
          </a:bodyPr>
          <a:lstStyle/>
          <a:p>
            <a:r>
              <a:rPr lang="pt-BR" dirty="0" smtClean="0"/>
              <a:t>APRESENTAÇÕES</a:t>
            </a:r>
            <a:r>
              <a:rPr lang="pt-BR" dirty="0" smtClean="0"/>
              <a:t>: 19/11 manha e tarde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97715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74</TotalTime>
  <Words>204</Words>
  <Application>Microsoft Office PowerPoint</Application>
  <PresentationFormat>Apresentação na tela (4:3)</PresentationFormat>
  <Paragraphs>54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Mylar</vt:lpstr>
      <vt:lpstr>Apresentação do PowerPoint</vt:lpstr>
      <vt:lpstr>Atividade em grupo</vt:lpstr>
      <vt:lpstr>TEMAS: DOMINIOS FITOGEOGRAFICOS</vt:lpstr>
      <vt:lpstr>FASES:</vt:lpstr>
      <vt:lpstr>APRESENTAÇÕES: 19/11 manha e tarde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</dc:title>
  <dc:creator>Nisia Maria Paris de Medeiros</dc:creator>
  <cp:lastModifiedBy>Nisia Maria Paris de Medeiros</cp:lastModifiedBy>
  <cp:revision>11</cp:revision>
  <dcterms:created xsi:type="dcterms:W3CDTF">2012-10-28T23:52:07Z</dcterms:created>
  <dcterms:modified xsi:type="dcterms:W3CDTF">2012-11-01T15:52:17Z</dcterms:modified>
</cp:coreProperties>
</file>