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FDF"/>
    <a:srgbClr val="DDDDD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051" autoAdjust="0"/>
  </p:normalViewPr>
  <p:slideViewPr>
    <p:cSldViewPr>
      <p:cViewPr varScale="1">
        <p:scale>
          <a:sx n="42" d="100"/>
          <a:sy n="42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C3A0A-03DC-41DC-9BAD-BC2A7A0015F1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F0936-C591-4623-B4B7-B8E8B0243E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13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F0936-C591-4623-B4B7-B8E8B0243EA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7251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1F40F74-6506-4414-BA71-F5F5E39201A8}" type="datetimeFigureOut">
              <a:rPr lang="pt-BR" smtClean="0"/>
              <a:t>31/10/2012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C1C1212-08EE-47C1-9F8C-934DFB100D1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852" y="6165304"/>
            <a:ext cx="5292080" cy="692696"/>
          </a:xfrm>
        </p:spPr>
        <p:txBody>
          <a:bodyPr>
            <a:noAutofit/>
          </a:bodyPr>
          <a:lstStyle/>
          <a:p>
            <a:r>
              <a:rPr lang="pt-BR" sz="3600" b="1" dirty="0" err="1" smtClean="0">
                <a:latin typeface="Bradley Hand ITC" pitchFamily="66" charset="0"/>
              </a:rPr>
              <a:t>Profª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Nisia</a:t>
            </a:r>
            <a:r>
              <a:rPr lang="pt-BR" sz="3600" b="1" dirty="0" smtClean="0">
                <a:latin typeface="Bradley Hand ITC" pitchFamily="66" charset="0"/>
              </a:rPr>
              <a:t> </a:t>
            </a:r>
            <a:r>
              <a:rPr lang="pt-BR" sz="3600" b="1" dirty="0" err="1" smtClean="0">
                <a:latin typeface="Bradley Hand ITC" pitchFamily="66" charset="0"/>
              </a:rPr>
              <a:t>París</a:t>
            </a:r>
            <a:endParaRPr lang="pt-BR" sz="3600" b="1" dirty="0">
              <a:latin typeface="Bradley Hand ITC" pitchFamily="66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817298"/>
            <a:ext cx="1859306" cy="2040702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817298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6000" dirty="0" smtClean="0">
                <a:latin typeface="Bauhaus 93" pitchFamily="82" charset="0"/>
              </a:rPr>
              <a:t>Geografia</a:t>
            </a:r>
            <a:endParaRPr lang="pt-BR" sz="6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3879" y="3339325"/>
            <a:ext cx="5515718" cy="3528392"/>
          </a:xfrm>
          <a:solidFill>
            <a:schemeClr val="tx2">
              <a:lumMod val="20000"/>
              <a:lumOff val="80000"/>
              <a:alpha val="58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10 grupos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err="1" smtClean="0"/>
              <a:t>Video</a:t>
            </a:r>
            <a:r>
              <a:rPr lang="pt-BR" sz="3600" dirty="0" smtClean="0"/>
              <a:t> de 5 minutos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Apresentação individual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3600" dirty="0" smtClean="0"/>
              <a:t>Trabalho escrito - grupo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307" y="0"/>
            <a:ext cx="6163790" cy="1184176"/>
          </a:xfrm>
          <a:solidFill>
            <a:schemeClr val="accent1">
              <a:lumMod val="20000"/>
              <a:lumOff val="80000"/>
              <a:alpha val="50196"/>
            </a:schemeClr>
          </a:solidFill>
        </p:spPr>
        <p:txBody>
          <a:bodyPr/>
          <a:lstStyle/>
          <a:p>
            <a:r>
              <a:rPr lang="pt-BR" dirty="0" smtClean="0"/>
              <a:t>Atividade em grupo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253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0" y="1463040"/>
            <a:ext cx="8676456" cy="4724400"/>
          </a:xfrm>
          <a:solidFill>
            <a:srgbClr val="E0DFDF">
              <a:alpha val="35000"/>
            </a:srgb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1 – DESMATAMENTO E DESERTIFICAÇÃO</a:t>
            </a:r>
          </a:p>
          <a:p>
            <a:r>
              <a:rPr lang="pt-BR" sz="3600" dirty="0" smtClean="0"/>
              <a:t>2 – AQUECIMENTO GLOBAL E LOCAL –   TEORIAS ALARMISTAS;</a:t>
            </a:r>
          </a:p>
          <a:p>
            <a:r>
              <a:rPr lang="pt-BR" sz="3600" dirty="0" smtClean="0"/>
              <a:t>3 – A FARSA DO AQUECIMENTO </a:t>
            </a:r>
            <a:r>
              <a:rPr lang="pt-BR" sz="3600" dirty="0"/>
              <a:t>GLOBAL </a:t>
            </a:r>
            <a:endParaRPr lang="pt-BR" sz="3600" dirty="0" smtClean="0"/>
          </a:p>
          <a:p>
            <a:r>
              <a:rPr lang="pt-BR" sz="3600" dirty="0" smtClean="0"/>
              <a:t>4 – EL NIÑO E LA NIÑA</a:t>
            </a:r>
          </a:p>
          <a:p>
            <a:r>
              <a:rPr lang="pt-BR" sz="3600" dirty="0" smtClean="0"/>
              <a:t>5 – CHUVA ÁCIDA</a:t>
            </a: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752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179512" y="1340768"/>
            <a:ext cx="8568952" cy="5517232"/>
          </a:xfrm>
          <a:solidFill>
            <a:srgbClr val="DDDDDD">
              <a:alpha val="34902"/>
            </a:srgbClr>
          </a:solidFill>
        </p:spPr>
        <p:txBody>
          <a:bodyPr>
            <a:normAutofit/>
          </a:bodyPr>
          <a:lstStyle/>
          <a:p>
            <a:r>
              <a:rPr lang="pt-BR" sz="3600" dirty="0" smtClean="0"/>
              <a:t>6 – EFEITO ESTUFA</a:t>
            </a:r>
          </a:p>
          <a:p>
            <a:r>
              <a:rPr lang="pt-BR" sz="3600" dirty="0" smtClean="0"/>
              <a:t>7 – POLUIÇÃO ATMOSFÉRICA</a:t>
            </a:r>
          </a:p>
          <a:p>
            <a:r>
              <a:rPr lang="pt-BR" sz="3600" dirty="0" smtClean="0"/>
              <a:t>8 – POLITICAS AMBIENTAIS – PROTOCOLO DE KIOTO/RIO + 20</a:t>
            </a:r>
          </a:p>
          <a:p>
            <a:r>
              <a:rPr lang="pt-BR" sz="3600" dirty="0" smtClean="0"/>
              <a:t>9 – DESASTRES NATURAIS - FURACÕES, TORNADOS, ENCHENTES</a:t>
            </a:r>
          </a:p>
          <a:p>
            <a:r>
              <a:rPr lang="pt-BR" sz="3600" dirty="0" smtClean="0"/>
              <a:t>10 – ÁGUA – CICLO DA ÁGUA,POLUIÇÃO, CRISE E CONFLITOS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9421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791574" cy="5206320"/>
          </a:xfrm>
          <a:solidFill>
            <a:srgbClr val="E0DFDF">
              <a:alpha val="34902"/>
            </a:srgbClr>
          </a:solidFill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pt-BR" sz="3600" dirty="0" smtClean="0"/>
              <a:t>INTRODUÇÃO;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EXPLICAR O FENÔMEMO;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SITUAR NO MUNDO E NO BRASIL – USAR MAPAS;</a:t>
            </a:r>
          </a:p>
          <a:p>
            <a:pPr marL="742950" indent="-742950">
              <a:buAutoNum type="arabicPeriod"/>
            </a:pPr>
            <a:r>
              <a:rPr lang="pt-BR" sz="3600" dirty="0" smtClean="0"/>
              <a:t>USAR DADOS PARA COMPARAR SITUAÇÃO ANTERIOR E ATUAL;</a:t>
            </a:r>
            <a:endParaRPr lang="pt-BR" sz="3600" dirty="0"/>
          </a:p>
          <a:p>
            <a:pPr marL="742950" indent="-742950">
              <a:buAutoNum type="arabicPeriod"/>
            </a:pPr>
            <a:r>
              <a:rPr lang="pt-BR" sz="3600" dirty="0" smtClean="0"/>
              <a:t>PROPOR  ATIVIDADE PARA A TURMA – VALE PONTOS EXTRAS</a:t>
            </a:r>
          </a:p>
          <a:p>
            <a:pPr marL="742950" indent="-742950">
              <a:buAutoNum type="arabicPeriod"/>
            </a:pPr>
            <a:endParaRPr lang="pt-BR" sz="3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FASES: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764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10264346"/>
              </p:ext>
            </p:extLst>
          </p:nvPr>
        </p:nvGraphicFramePr>
        <p:xfrm>
          <a:off x="107504" y="1463675"/>
          <a:ext cx="8856984" cy="5255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2"/>
                <a:gridCol w="424847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 – </a:t>
                      </a:r>
                      <a:r>
                        <a:rPr lang="pt-BR" b="1" dirty="0" smtClean="0"/>
                        <a:t>DESAMATAMENTO;DESERTIFICAÇÃO</a:t>
                      </a:r>
                    </a:p>
                    <a:p>
                      <a:r>
                        <a:rPr lang="pt-BR" b="0" dirty="0" smtClean="0"/>
                        <a:t>JULIANA</a:t>
                      </a:r>
                      <a:r>
                        <a:rPr lang="pt-BR" b="0" baseline="0" dirty="0" smtClean="0"/>
                        <a:t> – IRIS – MARIA JESSIANE</a:t>
                      </a:r>
                    </a:p>
                    <a:p>
                      <a:r>
                        <a:rPr lang="pt-BR" b="0" baseline="0" dirty="0" smtClean="0"/>
                        <a:t>PEDRO HENRIQUE - MATTHEW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 </a:t>
                      </a:r>
                      <a:r>
                        <a:rPr lang="pt-BR" smtClean="0"/>
                        <a:t>–  AQUECIMENTO GLOBAL</a:t>
                      </a:r>
                    </a:p>
                    <a:p>
                      <a:r>
                        <a:rPr lang="pt-BR" b="0" smtClean="0"/>
                        <a:t>JULIANE – IANKA – BEATRIZ</a:t>
                      </a:r>
                    </a:p>
                    <a:p>
                      <a:r>
                        <a:rPr lang="pt-BR" b="0" smtClean="0"/>
                        <a:t>LUANA – LUCAS GABRIEL</a:t>
                      </a:r>
                    </a:p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3 – A FARSA </a:t>
                      </a:r>
                      <a:r>
                        <a:rPr lang="pt-BR" b="1" baseline="0" dirty="0" smtClean="0"/>
                        <a:t> DO AQUECIMENTO</a:t>
                      </a:r>
                      <a:endParaRPr lang="pt-BR" b="1" dirty="0" smtClean="0"/>
                    </a:p>
                    <a:p>
                      <a:r>
                        <a:rPr lang="pt-BR" b="1" dirty="0" smtClean="0"/>
                        <a:t>FELIPE PONTES – MICAEL – COSME</a:t>
                      </a:r>
                    </a:p>
                    <a:p>
                      <a:r>
                        <a:rPr lang="pt-BR" b="1" dirty="0" smtClean="0"/>
                        <a:t>JOAO PAULO - BRUNO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4 – EL NIÑO,</a:t>
                      </a:r>
                      <a:r>
                        <a:rPr lang="pt-BR" b="1" baseline="0" dirty="0" smtClean="0"/>
                        <a:t> LA NIÑA</a:t>
                      </a:r>
                    </a:p>
                    <a:p>
                      <a:r>
                        <a:rPr lang="pt-BR" b="0" baseline="0" dirty="0" smtClean="0"/>
                        <a:t>MATHEUS NOGUEIRA -  PHILIPE AUGUSTO</a:t>
                      </a:r>
                    </a:p>
                    <a:p>
                      <a:r>
                        <a:rPr lang="pt-BR" b="0" baseline="0" dirty="0" smtClean="0"/>
                        <a:t>VINICIUS BEZERRA</a:t>
                      </a:r>
                      <a:endParaRPr lang="pt-B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dirty="0" smtClean="0"/>
                        <a:t>5 -  CHUVA</a:t>
                      </a:r>
                      <a:r>
                        <a:rPr lang="pt-BR" b="1" baseline="0" dirty="0" smtClean="0"/>
                        <a:t> ÁCIDA</a:t>
                      </a:r>
                    </a:p>
                    <a:p>
                      <a:r>
                        <a:rPr lang="pt-BR" baseline="0" dirty="0" smtClean="0"/>
                        <a:t>JÚLIA – ANDRÉ – IURI</a:t>
                      </a:r>
                    </a:p>
                    <a:p>
                      <a:r>
                        <a:rPr lang="pt-BR" baseline="0" dirty="0" smtClean="0"/>
                        <a:t>CÉSAR – ROBERTO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/>
                        <a:t>6 – EFEITO ESTUFA</a:t>
                      </a:r>
                    </a:p>
                    <a:p>
                      <a:r>
                        <a:rPr lang="pt-BR" dirty="0" smtClean="0"/>
                        <a:t>CIBELE</a:t>
                      </a:r>
                      <a:r>
                        <a:rPr lang="pt-BR" baseline="0" dirty="0" smtClean="0"/>
                        <a:t> – CAIO – SAMUEL</a:t>
                      </a:r>
                    </a:p>
                    <a:p>
                      <a:r>
                        <a:rPr lang="pt-BR" baseline="0" dirty="0" smtClean="0"/>
                        <a:t>WILLIAM – MARIA LUIZA</a:t>
                      </a:r>
                      <a:endParaRPr lang="pt-BR" dirty="0"/>
                    </a:p>
                  </a:txBody>
                  <a:tcPr/>
                </a:tc>
              </a:tr>
              <a:tr h="1049749">
                <a:tc>
                  <a:txBody>
                    <a:bodyPr/>
                    <a:lstStyle/>
                    <a:p>
                      <a:r>
                        <a:rPr lang="pt-BR" dirty="0" smtClean="0"/>
                        <a:t>7 – POLUIÇÃO ATMOSFÉRICA</a:t>
                      </a:r>
                    </a:p>
                    <a:p>
                      <a:r>
                        <a:rPr lang="pt-BR" dirty="0" smtClean="0"/>
                        <a:t>LUIZ GUILHERME</a:t>
                      </a:r>
                      <a:r>
                        <a:rPr lang="pt-BR" baseline="0" dirty="0" smtClean="0"/>
                        <a:t> PEREIRA – LUIS HENRIQUE</a:t>
                      </a:r>
                    </a:p>
                    <a:p>
                      <a:r>
                        <a:rPr lang="pt-BR" baseline="0" dirty="0" smtClean="0"/>
                        <a:t>LUIS GUSTAVO - THAIS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 – POLITICAS</a:t>
                      </a:r>
                      <a:r>
                        <a:rPr lang="pt-BR" baseline="0" dirty="0" smtClean="0"/>
                        <a:t> AMBIENTAIS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YAN – HERIKLE –  EVERTON</a:t>
                      </a:r>
                    </a:p>
                    <a:p>
                      <a:r>
                        <a:rPr lang="pt-BR" dirty="0" smtClean="0"/>
                        <a:t>LEONARDO - YURI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9 – DESASTRES NATURAIS</a:t>
                      </a:r>
                    </a:p>
                    <a:p>
                      <a:r>
                        <a:rPr lang="pt-BR" dirty="0" smtClean="0"/>
                        <a:t>DEYVSON – FRANCISCO – ADSON</a:t>
                      </a:r>
                    </a:p>
                    <a:p>
                      <a:r>
                        <a:rPr lang="pt-BR" dirty="0" smtClean="0"/>
                        <a:t>GUILHERME PORTELA</a:t>
                      </a:r>
                      <a:r>
                        <a:rPr lang="pt-BR" baseline="0" dirty="0" smtClean="0"/>
                        <a:t> - EMERSON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 </a:t>
                      </a:r>
                      <a:r>
                        <a:rPr lang="pt-BR" smtClean="0"/>
                        <a:t>– ÁGUA – CRISE E CONFLITOS</a:t>
                      </a:r>
                      <a:endParaRPr lang="pt-BR" dirty="0" smtClean="0"/>
                    </a:p>
                    <a:p>
                      <a:r>
                        <a:rPr lang="pt-BR" dirty="0" smtClean="0"/>
                        <a:t>ARTHUR  - LUCAS DE LIMA – </a:t>
                      </a:r>
                    </a:p>
                    <a:p>
                      <a:r>
                        <a:rPr lang="pt-BR" dirty="0" smtClean="0"/>
                        <a:t>LUCCA LIMA – YVES - NYLBERT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14 e 19/11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174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141</TotalTime>
  <Words>271</Words>
  <Application>Microsoft Office PowerPoint</Application>
  <PresentationFormat>Apresentação na tela (4:3)</PresentationFormat>
  <Paragraphs>56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Mylar</vt:lpstr>
      <vt:lpstr>Apresentação do PowerPoint</vt:lpstr>
      <vt:lpstr>Atividade em grupo</vt:lpstr>
      <vt:lpstr>TEMAS</vt:lpstr>
      <vt:lpstr>Apresentação do PowerPoint</vt:lpstr>
      <vt:lpstr>FASES:</vt:lpstr>
      <vt:lpstr>14 e 19/11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Geografia</dc:title>
  <dc:creator>Nisia Maria Paris de Medeiros</dc:creator>
  <cp:lastModifiedBy>Nisia Maria Paris de Medeiros</cp:lastModifiedBy>
  <cp:revision>13</cp:revision>
  <dcterms:created xsi:type="dcterms:W3CDTF">2012-10-28T23:52:07Z</dcterms:created>
  <dcterms:modified xsi:type="dcterms:W3CDTF">2012-10-31T11:43:44Z</dcterms:modified>
</cp:coreProperties>
</file>