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FDF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1" autoAdjust="0"/>
  </p:normalViewPr>
  <p:slideViewPr>
    <p:cSldViewPr>
      <p:cViewPr>
        <p:scale>
          <a:sx n="53" d="100"/>
          <a:sy n="53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852" y="6165304"/>
            <a:ext cx="5292080" cy="692696"/>
          </a:xfrm>
        </p:spPr>
        <p:txBody>
          <a:bodyPr>
            <a:noAutofit/>
          </a:bodyPr>
          <a:lstStyle/>
          <a:p>
            <a:r>
              <a:rPr lang="pt-BR" sz="3600" b="1" dirty="0" err="1" smtClean="0">
                <a:latin typeface="Bradley Hand ITC" pitchFamily="66" charset="0"/>
              </a:rPr>
              <a:t>Profª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Nisia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París</a:t>
            </a:r>
            <a:endParaRPr lang="pt-BR" sz="3600" b="1" dirty="0">
              <a:latin typeface="Bradley Hand ITC" pitchFamily="66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817298"/>
            <a:ext cx="1859306" cy="2040702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4817298"/>
            <a:ext cx="4680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000" dirty="0" smtClean="0">
                <a:latin typeface="Bauhaus 93" pitchFamily="82" charset="0"/>
              </a:rPr>
              <a:t>Geografia</a:t>
            </a:r>
            <a:endParaRPr lang="pt-BR" sz="6000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3879" y="3339325"/>
            <a:ext cx="5515718" cy="3528392"/>
          </a:xfrm>
          <a:solidFill>
            <a:schemeClr val="tx2">
              <a:lumMod val="20000"/>
              <a:lumOff val="80000"/>
              <a:alpha val="58000"/>
            </a:schemeClr>
          </a:solidFill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6 grupos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/>
              <a:t> </a:t>
            </a:r>
            <a:r>
              <a:rPr lang="pt-BR" sz="3600" dirty="0" smtClean="0"/>
              <a:t>30 minutos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Apresentação individual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Trabalho escrito - grupo</a:t>
            </a: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307" y="0"/>
            <a:ext cx="6163790" cy="1184176"/>
          </a:xfrm>
          <a:solidFill>
            <a:schemeClr val="accent1">
              <a:lumMod val="20000"/>
              <a:lumOff val="80000"/>
              <a:alpha val="50196"/>
            </a:schemeClr>
          </a:solidFill>
        </p:spPr>
        <p:txBody>
          <a:bodyPr/>
          <a:lstStyle/>
          <a:p>
            <a:r>
              <a:rPr lang="pt-BR" dirty="0" smtClean="0"/>
              <a:t>Atividade em grupo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253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-7992" y="975048"/>
            <a:ext cx="9144000" cy="5877272"/>
          </a:xfrm>
          <a:solidFill>
            <a:srgbClr val="E0DFDF">
              <a:alpha val="35000"/>
            </a:srgbClr>
          </a:solidFill>
        </p:spPr>
        <p:txBody>
          <a:bodyPr>
            <a:normAutofit lnSpcReduction="10000"/>
          </a:bodyPr>
          <a:lstStyle/>
          <a:p>
            <a:r>
              <a:rPr lang="pt-BR" sz="3600" dirty="0" smtClean="0"/>
              <a:t>1 - AQUECIMENTO </a:t>
            </a:r>
            <a:r>
              <a:rPr lang="pt-BR" sz="3600" dirty="0"/>
              <a:t>GLOBAL E LOCAL –   TEORIAS ALARMISTAS;</a:t>
            </a:r>
          </a:p>
          <a:p>
            <a:r>
              <a:rPr lang="pt-BR" sz="3600" dirty="0" smtClean="0"/>
              <a:t>2 – A FARSA DO AQUECIMENTO GLOBAL</a:t>
            </a:r>
          </a:p>
          <a:p>
            <a:r>
              <a:rPr lang="pt-BR" sz="3600" dirty="0" smtClean="0"/>
              <a:t>3 -  </a:t>
            </a:r>
            <a:r>
              <a:rPr lang="pt-BR" sz="3600" dirty="0" smtClean="0"/>
              <a:t>DESMATAMENTO, MINERAÇÃO E DESERTIFICAÇÃO </a:t>
            </a:r>
            <a:endParaRPr lang="pt-BR" sz="3600" dirty="0" smtClean="0"/>
          </a:p>
          <a:p>
            <a:r>
              <a:rPr lang="pt-BR" sz="3600" dirty="0" smtClean="0"/>
              <a:t>4 – DESASTRES NATURAIS – TORNADOS, CICLONES, ENCHENTES E TSUNAMIS</a:t>
            </a:r>
          </a:p>
          <a:p>
            <a:r>
              <a:rPr lang="pt-BR" sz="3600" dirty="0" smtClean="0"/>
              <a:t>5 – </a:t>
            </a:r>
            <a:r>
              <a:rPr lang="pt-BR" sz="3600" dirty="0" smtClean="0"/>
              <a:t> ÁGUAS: CICLO, POLUIÇÃO E CRISE</a:t>
            </a:r>
            <a:endParaRPr lang="pt-BR" sz="3600" dirty="0" smtClean="0"/>
          </a:p>
          <a:p>
            <a:r>
              <a:rPr lang="pt-BR" sz="3600" dirty="0" smtClean="0"/>
              <a:t>6 – FENÔMENOS CLIMÁTICOS: CHUVA ÁCIDA, EFEITO ESTUFA, INVERSÃO TERMICA</a:t>
            </a:r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2048"/>
            <a:ext cx="7020272" cy="804664"/>
          </a:xfrm>
        </p:spPr>
        <p:txBody>
          <a:bodyPr/>
          <a:lstStyle/>
          <a:p>
            <a:r>
              <a:rPr lang="pt-BR" dirty="0" smtClean="0"/>
              <a:t>TEMAS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752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791574" cy="5206320"/>
          </a:xfrm>
          <a:solidFill>
            <a:srgbClr val="E0DFDF">
              <a:alpha val="34902"/>
            </a:srgbClr>
          </a:solidFill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pt-BR" sz="3600" dirty="0" smtClean="0"/>
              <a:t>INTRODUÇÃO;</a:t>
            </a:r>
          </a:p>
          <a:p>
            <a:pPr marL="742950" indent="-742950">
              <a:buAutoNum type="arabicPeriod"/>
            </a:pPr>
            <a:r>
              <a:rPr lang="pt-BR" sz="3600" dirty="0" smtClean="0"/>
              <a:t>EXPLICAR O FENÔMEMO;</a:t>
            </a:r>
          </a:p>
          <a:p>
            <a:pPr marL="742950" indent="-742950">
              <a:buAutoNum type="arabicPeriod"/>
            </a:pPr>
            <a:r>
              <a:rPr lang="pt-BR" sz="3600" dirty="0" smtClean="0"/>
              <a:t>SITUAR NO MUNDO E NO BRASIL – USAR MAPAS;</a:t>
            </a:r>
          </a:p>
          <a:p>
            <a:pPr marL="742950" indent="-742950">
              <a:buAutoNum type="arabicPeriod"/>
            </a:pPr>
            <a:r>
              <a:rPr lang="pt-BR" sz="3600" dirty="0" smtClean="0"/>
              <a:t>USAR DADOS PARA COMPARAR SITUAÇÃO ANTERIOR E ATUAL;</a:t>
            </a:r>
            <a:endParaRPr lang="pt-BR" sz="3600" dirty="0"/>
          </a:p>
          <a:p>
            <a:pPr marL="742950" indent="-742950">
              <a:buAutoNum type="arabicPeriod"/>
            </a:pPr>
            <a:r>
              <a:rPr lang="pt-BR" sz="3600" dirty="0" smtClean="0"/>
              <a:t>PROPOR  ATIVIDADE PARA A TURMA – VALE PONTOS EXTRAS</a:t>
            </a:r>
          </a:p>
          <a:p>
            <a:pPr marL="742950" indent="-742950">
              <a:buAutoNum type="arabicPeriod"/>
            </a:pP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FASES: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764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41425664"/>
              </p:ext>
            </p:extLst>
          </p:nvPr>
        </p:nvGraphicFramePr>
        <p:xfrm>
          <a:off x="0" y="1340768"/>
          <a:ext cx="9144000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520280">
                <a:tc>
                  <a:txBody>
                    <a:bodyPr/>
                    <a:lstStyle/>
                    <a:p>
                      <a:r>
                        <a:rPr lang="pt-BR" dirty="0" smtClean="0"/>
                        <a:t>1 -  aquecimento global e local – </a:t>
                      </a:r>
                    </a:p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ALINNE</a:t>
                      </a:r>
                      <a:r>
                        <a:rPr lang="pt-BR" baseline="0" dirty="0" smtClean="0"/>
                        <a:t> – ANA BEATRIZ</a:t>
                      </a:r>
                    </a:p>
                    <a:p>
                      <a:r>
                        <a:rPr lang="pt-BR" sz="2000" baseline="0" dirty="0" err="1" smtClean="0"/>
                        <a:t>MªLAURA</a:t>
                      </a:r>
                      <a:r>
                        <a:rPr lang="pt-BR" baseline="0" dirty="0" smtClean="0"/>
                        <a:t> – RENAN</a:t>
                      </a:r>
                    </a:p>
                    <a:p>
                      <a:r>
                        <a:rPr lang="pt-BR" baseline="0" dirty="0" smtClean="0"/>
                        <a:t>THAYSE - YLANE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 – a farsa</a:t>
                      </a:r>
                      <a:r>
                        <a:rPr lang="pt-BR" baseline="0" dirty="0" smtClean="0"/>
                        <a:t> ao aquecimento global</a:t>
                      </a:r>
                    </a:p>
                    <a:p>
                      <a:endParaRPr lang="pt-BR" baseline="0" dirty="0" smtClean="0"/>
                    </a:p>
                    <a:p>
                      <a:endParaRPr lang="pt-BR" baseline="0" dirty="0" smtClean="0"/>
                    </a:p>
                    <a:p>
                      <a:r>
                        <a:rPr lang="pt-BR" dirty="0" smtClean="0"/>
                        <a:t>JARDANY</a:t>
                      </a:r>
                      <a:r>
                        <a:rPr lang="pt-BR" baseline="0" dirty="0" smtClean="0"/>
                        <a:t> – LUANA</a:t>
                      </a:r>
                    </a:p>
                    <a:p>
                      <a:r>
                        <a:rPr lang="pt-BR" baseline="0" dirty="0" smtClean="0"/>
                        <a:t>HENRIQUE – INGRID</a:t>
                      </a:r>
                    </a:p>
                    <a:p>
                      <a:r>
                        <a:rPr lang="pt-BR" baseline="0" dirty="0" smtClean="0"/>
                        <a:t>Mª PAULA - JACQUELINE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 –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smtClean="0"/>
                        <a:t>desmatamento, mineração e desertificação</a:t>
                      </a:r>
                    </a:p>
                    <a:p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ÉRIKA – JESSIKA</a:t>
                      </a:r>
                    </a:p>
                    <a:p>
                      <a:r>
                        <a:rPr lang="pt-BR" baseline="0" dirty="0" smtClean="0"/>
                        <a:t>BRIZA- ANNY</a:t>
                      </a:r>
                    </a:p>
                    <a:p>
                      <a:r>
                        <a:rPr lang="pt-BR" baseline="0" dirty="0" smtClean="0"/>
                        <a:t>DAMIANA – VITORIA</a:t>
                      </a:r>
                    </a:p>
                    <a:p>
                      <a:r>
                        <a:rPr lang="pt-BR" baseline="0" dirty="0" smtClean="0"/>
                        <a:t>ALINE DE OLIVEIRA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 – desastres</a:t>
                      </a:r>
                      <a:r>
                        <a:rPr lang="pt-BR" baseline="0" dirty="0" smtClean="0"/>
                        <a:t> naturais: enchentes, tornados, furacões, </a:t>
                      </a:r>
                      <a:r>
                        <a:rPr lang="pt-BR" baseline="0" dirty="0" smtClean="0"/>
                        <a:t>tsunami</a:t>
                      </a:r>
                    </a:p>
                    <a:p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CAIO – GARDENIA</a:t>
                      </a:r>
                    </a:p>
                    <a:p>
                      <a:r>
                        <a:rPr lang="pt-BR" baseline="0" dirty="0" smtClean="0"/>
                        <a:t>LARISSA – CAMILA</a:t>
                      </a:r>
                    </a:p>
                    <a:p>
                      <a:r>
                        <a:rPr lang="pt-BR" baseline="0" dirty="0" smtClean="0"/>
                        <a:t>ROBERTA - YANKA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  <a:tr h="2552248">
                <a:tc>
                  <a:txBody>
                    <a:bodyPr/>
                    <a:lstStyle/>
                    <a:p>
                      <a:r>
                        <a:rPr lang="pt-BR" dirty="0" smtClean="0"/>
                        <a:t>5 – água – ciclo da água e poluição</a:t>
                      </a:r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REINALDO – LUCAS</a:t>
                      </a:r>
                    </a:p>
                    <a:p>
                      <a:r>
                        <a:rPr lang="pt-BR" dirty="0" smtClean="0"/>
                        <a:t>ELOI – NICOLAS</a:t>
                      </a:r>
                    </a:p>
                    <a:p>
                      <a:r>
                        <a:rPr lang="pt-BR" dirty="0" smtClean="0"/>
                        <a:t>TIAGO – PAULO</a:t>
                      </a:r>
                      <a:r>
                        <a:rPr lang="pt-BR" baseline="0" dirty="0" smtClean="0"/>
                        <a:t> H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 – fenômenos</a:t>
                      </a:r>
                      <a:r>
                        <a:rPr lang="pt-BR" baseline="0" dirty="0" smtClean="0"/>
                        <a:t> climáticos</a:t>
                      </a:r>
                    </a:p>
                    <a:p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WED – GUILHERME </a:t>
                      </a:r>
                    </a:p>
                    <a:p>
                      <a:r>
                        <a:rPr lang="pt-BR" baseline="0" dirty="0" smtClean="0"/>
                        <a:t>MATEUS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7 –</a:t>
                      </a:r>
                      <a:r>
                        <a:rPr lang="pt-BR" baseline="0" dirty="0" smtClean="0"/>
                        <a:t> biodiversidade e biopirataria</a:t>
                      </a:r>
                    </a:p>
                    <a:p>
                      <a:endParaRPr lang="pt-BR" baseline="0" dirty="0" smtClean="0"/>
                    </a:p>
                    <a:p>
                      <a:r>
                        <a:rPr lang="pt-BR" dirty="0" smtClean="0"/>
                        <a:t>AMANDA</a:t>
                      </a:r>
                      <a:r>
                        <a:rPr lang="pt-BR" baseline="0" dirty="0" smtClean="0"/>
                        <a:t> –</a:t>
                      </a:r>
                    </a:p>
                    <a:p>
                      <a:r>
                        <a:rPr lang="pt-BR" baseline="0" dirty="0" smtClean="0"/>
                        <a:t> VITÓRIA</a:t>
                      </a:r>
                    </a:p>
                    <a:p>
                      <a:r>
                        <a:rPr lang="pt-BR" baseline="0" dirty="0" smtClean="0"/>
                        <a:t>THAINARA – </a:t>
                      </a:r>
                    </a:p>
                    <a:p>
                      <a:r>
                        <a:rPr lang="pt-BR" baseline="0" dirty="0" smtClean="0"/>
                        <a:t>ARTHUR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Apresentações: 14 e 20/11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977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52426" y="836712"/>
            <a:ext cx="7680960" cy="5350728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Pessoal: os melhores trabalhos estarão na EXPOTEC e contará pontos extras no 3º bimestre;</a:t>
            </a:r>
          </a:p>
          <a:p>
            <a:r>
              <a:rPr lang="pt-BR" sz="3200" b="1" dirty="0" smtClean="0"/>
              <a:t>Caprichem ! Conto com </a:t>
            </a:r>
            <a:r>
              <a:rPr lang="pt-BR" sz="3200" b="1" dirty="0" err="1" smtClean="0"/>
              <a:t>voces</a:t>
            </a:r>
            <a:r>
              <a:rPr lang="pt-BR" sz="3200" b="1" dirty="0" smtClean="0"/>
              <a:t>!</a:t>
            </a:r>
          </a:p>
          <a:p>
            <a:r>
              <a:rPr lang="pt-BR" sz="3200" b="1" dirty="0" smtClean="0"/>
              <a:t>Usem slides na apresentação. Para a </a:t>
            </a:r>
            <a:r>
              <a:rPr lang="pt-BR" sz="3200" b="1" dirty="0" err="1" smtClean="0"/>
              <a:t>Expotec</a:t>
            </a:r>
            <a:r>
              <a:rPr lang="pt-BR" sz="3200" b="1" dirty="0" smtClean="0"/>
              <a:t> </a:t>
            </a:r>
            <a:r>
              <a:rPr lang="pt-BR" sz="3200" b="1" smtClean="0"/>
              <a:t>usaremos Banner.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3247235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107</TotalTime>
  <Words>264</Words>
  <Application>Microsoft Office PowerPoint</Application>
  <PresentationFormat>Apresentação na tela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Mylar</vt:lpstr>
      <vt:lpstr>Apresentação do PowerPoint</vt:lpstr>
      <vt:lpstr>Atividade em grupo</vt:lpstr>
      <vt:lpstr>TEMAS</vt:lpstr>
      <vt:lpstr>FASES:</vt:lpstr>
      <vt:lpstr>Apresentações: 14 e 20/11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</dc:title>
  <dc:creator>Nisia Maria Paris de Medeiros</dc:creator>
  <cp:lastModifiedBy>Nisia Maria Paris de Medeiros</cp:lastModifiedBy>
  <cp:revision>13</cp:revision>
  <dcterms:created xsi:type="dcterms:W3CDTF">2012-10-28T23:52:07Z</dcterms:created>
  <dcterms:modified xsi:type="dcterms:W3CDTF">2012-11-01T23:14:05Z</dcterms:modified>
</cp:coreProperties>
</file>