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0" r:id="rId4"/>
    <p:sldId id="271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5EE95-FA13-4720-9DFC-DB6A8FBBE8E4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1EE9C-4364-451D-9899-EE5645469D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832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0013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4516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0569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180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0584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4773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4234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9323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13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132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132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6215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312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541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516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11EE9C-4364-451D-9899-EE5645469D1F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103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29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097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868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04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30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587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54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96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13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414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548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215B-A9DE-44AF-954C-6E556DA0B713}" type="datetimeFigureOut">
              <a:rPr lang="pt-BR" smtClean="0"/>
              <a:t>16/08/2013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6FE1E-BD87-415E-9710-16BB374B482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904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7544" y="1189037"/>
            <a:ext cx="7772400" cy="1470025"/>
          </a:xfrm>
        </p:spPr>
        <p:txBody>
          <a:bodyPr/>
          <a:lstStyle/>
          <a:p>
            <a:r>
              <a:rPr lang="pt-BR" b="1" dirty="0" smtClean="0"/>
              <a:t>A Era Vargas (1930-1945)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564904"/>
            <a:ext cx="2664296" cy="3331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689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dirty="0"/>
              <a:t>Outorgada (imposta)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dirty="0"/>
              <a:t>Redigida pelo jurista Francisco Campos 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dirty="0"/>
              <a:t>Estado Unitário, autoritário e antiliberal</a:t>
            </a:r>
          </a:p>
          <a:p>
            <a:pPr marL="0" indent="0" algn="just">
              <a:buNone/>
            </a:pPr>
            <a:r>
              <a:rPr lang="pt-BR" b="1" dirty="0" smtClean="0"/>
              <a:t>B</a:t>
            </a:r>
            <a:r>
              <a:rPr lang="pt-BR" b="1" dirty="0"/>
              <a:t>) Características do Estado Novo</a:t>
            </a:r>
            <a:endParaRPr lang="pt-BR" dirty="0"/>
          </a:p>
          <a:p>
            <a:pPr marL="0" indent="0" algn="just">
              <a:buNone/>
            </a:pPr>
            <a:r>
              <a:rPr lang="pt-BR" b="1" dirty="0"/>
              <a:t>      </a:t>
            </a:r>
            <a:r>
              <a:rPr lang="pt-BR" dirty="0"/>
              <a:t>- Ditadura com tendência fascista (Censura,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     repressão e </a:t>
            </a:r>
            <a:r>
              <a:rPr lang="pt-BR" dirty="0"/>
              <a:t>controle dos trabalhadores)</a:t>
            </a:r>
          </a:p>
          <a:p>
            <a:pPr marL="0" indent="0" algn="just">
              <a:buNone/>
            </a:pPr>
            <a:r>
              <a:rPr lang="pt-BR" dirty="0"/>
              <a:t>      - Legitimação através da força e propaganda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     (</a:t>
            </a:r>
            <a:r>
              <a:rPr lang="pt-BR" dirty="0"/>
              <a:t>Departamento de Imprensa e Propaganda)               </a:t>
            </a:r>
          </a:p>
          <a:p>
            <a:pPr marL="0" indent="0" algn="just">
              <a:buNone/>
            </a:pPr>
            <a:r>
              <a:rPr lang="pt-BR" dirty="0"/>
              <a:t>     </a:t>
            </a:r>
            <a:r>
              <a:rPr lang="pt-BR" dirty="0" smtClean="0"/>
              <a:t> </a:t>
            </a:r>
            <a:endParaRPr lang="pt-BR" dirty="0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947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dirty="0"/>
              <a:t>Perseguição a comunistas 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dirty="0"/>
              <a:t>Trabalhismo (Controle de sindicatos e 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Consolidação </a:t>
            </a:r>
            <a:r>
              <a:rPr lang="pt-BR" dirty="0"/>
              <a:t>das Leis Trabalhistas: CLTS)</a:t>
            </a:r>
          </a:p>
          <a:p>
            <a:pPr marL="0" indent="0" algn="just">
              <a:buNone/>
            </a:pPr>
            <a:r>
              <a:rPr lang="pt-BR" dirty="0" smtClean="0"/>
              <a:t>- </a:t>
            </a:r>
            <a:r>
              <a:rPr lang="pt-BR" b="1" dirty="0" smtClean="0">
                <a:solidFill>
                  <a:prstClr val="black"/>
                </a:solidFill>
              </a:rPr>
              <a:t>Nacionalização </a:t>
            </a:r>
            <a:r>
              <a:rPr lang="pt-BR" b="1" dirty="0">
                <a:solidFill>
                  <a:prstClr val="black"/>
                </a:solidFill>
              </a:rPr>
              <a:t>da </a:t>
            </a:r>
            <a:r>
              <a:rPr lang="pt-BR" b="1" dirty="0" smtClean="0">
                <a:solidFill>
                  <a:prstClr val="black"/>
                </a:solidFill>
              </a:rPr>
              <a:t>economia: </a:t>
            </a:r>
            <a:r>
              <a:rPr lang="pt-BR" dirty="0" smtClean="0">
                <a:solidFill>
                  <a:prstClr val="black"/>
                </a:solidFill>
              </a:rPr>
              <a:t>criação de empresas estatais (Companhia Siderúrgica Nacional e Vale do Rio Doce).</a:t>
            </a:r>
            <a:r>
              <a:rPr lang="pt-BR" sz="2500" b="1" dirty="0" smtClean="0">
                <a:solidFill>
                  <a:prstClr val="black"/>
                </a:solidFill>
              </a:rPr>
              <a:t> </a:t>
            </a:r>
          </a:p>
          <a:p>
            <a:pPr lvl="0" algn="just">
              <a:buFontTx/>
              <a:buChar char="-"/>
            </a:pPr>
            <a:r>
              <a:rPr lang="pt-BR" dirty="0" smtClean="0">
                <a:solidFill>
                  <a:prstClr val="black"/>
                </a:solidFill>
              </a:rPr>
              <a:t>Política </a:t>
            </a:r>
            <a:r>
              <a:rPr lang="pt-BR" dirty="0">
                <a:solidFill>
                  <a:prstClr val="black"/>
                </a:solidFill>
              </a:rPr>
              <a:t>de Boa Vizinhança (neutralidade no início da II Guerra) </a:t>
            </a:r>
          </a:p>
          <a:p>
            <a:pPr marL="0" lvl="0" indent="0" algn="just">
              <a:buNone/>
            </a:pPr>
            <a:r>
              <a:rPr lang="pt-BR" b="1" dirty="0">
                <a:solidFill>
                  <a:prstClr val="black"/>
                </a:solidFill>
              </a:rPr>
              <a:t> </a:t>
            </a:r>
            <a:endParaRPr lang="pt-BR" dirty="0">
              <a:solidFill>
                <a:prstClr val="black"/>
              </a:solidFill>
            </a:endParaRPr>
          </a:p>
          <a:p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0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C</a:t>
            </a:r>
            <a:r>
              <a:rPr lang="pt-BR" b="1" dirty="0" smtClean="0"/>
              <a:t>) O </a:t>
            </a:r>
            <a:r>
              <a:rPr lang="pt-BR" b="1" dirty="0"/>
              <a:t>fim do Estado Novo (fatores)</a:t>
            </a:r>
            <a:endParaRPr lang="pt-BR" dirty="0"/>
          </a:p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b="1" dirty="0" smtClean="0"/>
              <a:t>- O papel </a:t>
            </a:r>
            <a:r>
              <a:rPr lang="pt-BR" b="1" dirty="0"/>
              <a:t>contraditório do Brasil na II Guerra Mundial (1942): 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- Sob </a:t>
            </a:r>
            <a:r>
              <a:rPr lang="pt-BR" dirty="0"/>
              <a:t>a influência norte-americana, </a:t>
            </a:r>
            <a:r>
              <a:rPr lang="pt-BR" dirty="0" smtClean="0"/>
              <a:t>o Brasil</a:t>
            </a:r>
            <a:r>
              <a:rPr lang="pt-BR" dirty="0"/>
              <a:t>, com tendência fascista, entra no conflito contra o Eixo: Alemanha, Itália e Japão.</a:t>
            </a:r>
          </a:p>
          <a:p>
            <a:pPr marL="0" indent="0" algn="just">
              <a:buNone/>
            </a:pPr>
            <a:r>
              <a:rPr lang="pt-BR" b="1" dirty="0"/>
              <a:t>        </a:t>
            </a:r>
            <a:endParaRPr lang="pt-BR" dirty="0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73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906016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 smtClean="0"/>
              <a:t>- </a:t>
            </a:r>
            <a:r>
              <a:rPr lang="pt-BR" b="1" dirty="0"/>
              <a:t>Oposição norte-americana e da sociedade civil </a:t>
            </a:r>
            <a:r>
              <a:rPr lang="pt-BR" b="1" dirty="0" smtClean="0"/>
              <a:t>brasileira ao término da guerra:</a:t>
            </a:r>
            <a:endParaRPr lang="pt-BR" dirty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 </a:t>
            </a:r>
            <a:r>
              <a:rPr lang="pt-BR" dirty="0" smtClean="0"/>
              <a:t>- </a:t>
            </a:r>
            <a:r>
              <a:rPr lang="pt-BR" dirty="0"/>
              <a:t>Após a II Guerra, Vargas passou a ser visto como uma ameaça às democracias e ao liberalismo mundial.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/>
              <a:t>Empresários, classe média e políticos brasileiros descontentes com a falta de </a:t>
            </a:r>
            <a:r>
              <a:rPr lang="pt-BR" dirty="0" smtClean="0"/>
              <a:t>liberdade aproveitaram </a:t>
            </a:r>
            <a:r>
              <a:rPr lang="pt-BR" dirty="0"/>
              <a:t>a situação para exigir a redemocratização do país e a realização de eleições para presidência em 1945.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96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- </a:t>
            </a:r>
            <a:r>
              <a:rPr lang="pt-BR" b="1" dirty="0" smtClean="0"/>
              <a:t>Mais </a:t>
            </a:r>
            <a:r>
              <a:rPr lang="pt-BR" b="1" dirty="0"/>
              <a:t>espaço para a oposição – Volta de partidos políticos: </a:t>
            </a:r>
            <a:r>
              <a:rPr lang="pt-BR" dirty="0"/>
              <a:t>Percebendo a situação, Vargas permitiu a volta de certos partidos e a fundação de outros.</a:t>
            </a:r>
          </a:p>
          <a:p>
            <a:endParaRPr lang="pt-BR" b="1" dirty="0" smtClean="0"/>
          </a:p>
          <a:p>
            <a:r>
              <a:rPr lang="pt-BR" b="1" dirty="0" smtClean="0"/>
              <a:t>PSD </a:t>
            </a:r>
            <a:r>
              <a:rPr lang="pt-BR" b="1" dirty="0"/>
              <a:t>– </a:t>
            </a:r>
            <a:r>
              <a:rPr lang="pt-BR" dirty="0"/>
              <a:t>Partido Social Democrático (ligado a Vargas e Dutra)</a:t>
            </a:r>
          </a:p>
          <a:p>
            <a:r>
              <a:rPr lang="pt-BR" b="1" dirty="0"/>
              <a:t>PCB – </a:t>
            </a:r>
            <a:r>
              <a:rPr lang="pt-BR" dirty="0"/>
              <a:t>Partido Comunista Brasileiro (pautado no Comunismo soviético)</a:t>
            </a:r>
          </a:p>
          <a:p>
            <a:r>
              <a:rPr lang="pt-BR" b="1" dirty="0"/>
              <a:t>PTB – </a:t>
            </a:r>
            <a:r>
              <a:rPr lang="pt-BR" dirty="0"/>
              <a:t>Partido Trabalhista Brasileiro (fundado no trabalhismo varguista)</a:t>
            </a:r>
          </a:p>
          <a:p>
            <a:r>
              <a:rPr lang="pt-BR" b="1" dirty="0"/>
              <a:t>UDN – </a:t>
            </a:r>
            <a:r>
              <a:rPr lang="pt-BR" dirty="0"/>
              <a:t>União Democrática Nacional (conservador e a favor do capital estrangeiro: entreguistas)</a:t>
            </a:r>
          </a:p>
          <a:p>
            <a:pPr marL="0" indent="0" algn="just">
              <a:buNone/>
            </a:pPr>
            <a:r>
              <a:rPr lang="pt-BR" b="1" dirty="0" smtClean="0"/>
              <a:t>        </a:t>
            </a:r>
            <a:endParaRPr lang="pt-BR" dirty="0"/>
          </a:p>
          <a:p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792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Obs</a:t>
            </a:r>
            <a:r>
              <a:rPr lang="pt-BR" b="1" dirty="0"/>
              <a:t>. </a:t>
            </a:r>
            <a:r>
              <a:rPr lang="pt-BR" dirty="0"/>
              <a:t>Em 1945 Vargas foi cassado e, como desdobramento, eclodiu o </a:t>
            </a:r>
            <a:r>
              <a:rPr lang="pt-BR" b="1" dirty="0"/>
              <a:t>Movimento do Queremista</a:t>
            </a:r>
            <a:r>
              <a:rPr lang="pt-BR" dirty="0"/>
              <a:t>: fenômeno popular das massas pobres, ligado ao trabalhismo e que queria a permanência de Vargas no poder, mas com uma nova constituição.</a:t>
            </a:r>
          </a:p>
          <a:p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830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 </a:t>
            </a: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5- </a:t>
            </a:r>
            <a:r>
              <a:rPr lang="pt-BR" b="1" dirty="0" smtClean="0"/>
              <a:t>Cultura </a:t>
            </a:r>
            <a:r>
              <a:rPr lang="pt-BR" b="1" dirty="0"/>
              <a:t>nos anos 30 e 40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     4.1. A era do rádio: 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      - Programas de auditório, musicais e </a:t>
            </a:r>
            <a:r>
              <a:rPr lang="pt-BR" dirty="0" smtClean="0"/>
              <a:t>rádio-    </a:t>
            </a:r>
          </a:p>
          <a:p>
            <a:pPr marL="0" indent="0">
              <a:buNone/>
            </a:pPr>
            <a:r>
              <a:rPr lang="pt-BR" dirty="0"/>
              <a:t> </a:t>
            </a:r>
            <a:r>
              <a:rPr lang="pt-BR" dirty="0" smtClean="0"/>
              <a:t>         novelas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          - A Hora do Brasil </a:t>
            </a:r>
          </a:p>
          <a:p>
            <a:pPr marL="0" indent="0">
              <a:buNone/>
            </a:pPr>
            <a:r>
              <a:rPr lang="pt-BR" dirty="0"/>
              <a:t>          - Obrigatoriedade do português culto</a:t>
            </a:r>
          </a:p>
          <a:p>
            <a:pPr marL="0" indent="0">
              <a:buNone/>
            </a:pPr>
            <a:r>
              <a:rPr lang="pt-BR" dirty="0"/>
              <a:t>         - Samba exaltando o trabalho</a:t>
            </a:r>
          </a:p>
          <a:p>
            <a:endParaRPr lang="pt-BR" dirty="0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945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399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1</a:t>
            </a:r>
            <a:r>
              <a:rPr lang="pt-BR" b="1" dirty="0"/>
              <a:t>. Introdução: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    1.1. Significado</a:t>
            </a:r>
            <a:r>
              <a:rPr lang="pt-BR" b="1" dirty="0" smtClean="0"/>
              <a:t>: </a:t>
            </a:r>
            <a:r>
              <a:rPr lang="pt-BR" dirty="0" smtClean="0"/>
              <a:t>Segundo momento da história republicana brasileira.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 descr="C:\Users\Pablo\Desktop\Estado novo e operariado\carteira de trbalho da época in pindavale.com.br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82" y="3300442"/>
            <a:ext cx="2736304" cy="352839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3212786" y="4418307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Exemplo de carteira de trabalho dos anos 1930 (Fonte: Google imagens).</a:t>
            </a:r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636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467544" y="1602694"/>
            <a:ext cx="821180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1.2. Antecedentes:</a:t>
            </a:r>
          </a:p>
          <a:p>
            <a:pPr algn="just"/>
            <a:endParaRPr lang="pt-BR" sz="3200" b="1" dirty="0" smtClean="0"/>
          </a:p>
          <a:p>
            <a:pPr algn="just"/>
            <a:r>
              <a:rPr lang="pt-BR" sz="3200" dirty="0" smtClean="0"/>
              <a:t>- A Revolução de 1930: movimento de tenentes e classe média que depôs Washington Luís da presidência e colocou Getúlio Vargas no poder.</a:t>
            </a:r>
          </a:p>
          <a:p>
            <a:pPr algn="just"/>
            <a:endParaRPr lang="pt-BR" sz="3200" b="1" dirty="0"/>
          </a:p>
          <a:p>
            <a:pPr algn="r"/>
            <a:endParaRPr lang="pt-BR" sz="3200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b="1" dirty="0" smtClean="0"/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96434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467544" y="1602694"/>
            <a:ext cx="8211806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/>
              <a:t>2. </a:t>
            </a:r>
            <a:r>
              <a:rPr lang="pt-BR" sz="3200" b="1" u="sng" dirty="0"/>
              <a:t>O Governo Provisório</a:t>
            </a:r>
            <a:r>
              <a:rPr lang="pt-BR" sz="3200" b="1" dirty="0"/>
              <a:t> (1930-1934</a:t>
            </a:r>
            <a:r>
              <a:rPr lang="pt-BR" sz="3200" b="1" dirty="0" smtClean="0"/>
              <a:t>)</a:t>
            </a:r>
          </a:p>
          <a:p>
            <a:pPr algn="just"/>
            <a:endParaRPr lang="pt-BR" sz="3200" b="1" dirty="0"/>
          </a:p>
          <a:p>
            <a:pPr algn="just"/>
            <a:r>
              <a:rPr lang="pt-BR" sz="3200" dirty="0"/>
              <a:t>- Primeiro momento da Era Vargas. Getúlio não conseguem ser ditador nesse contexto, mas já tenta concentrar poderes em suas mãos.</a:t>
            </a:r>
          </a:p>
          <a:p>
            <a:pPr algn="just"/>
            <a:endParaRPr lang="pt-BR" sz="3200" b="1" dirty="0"/>
          </a:p>
          <a:p>
            <a:pPr marL="514350" indent="-514350" algn="just">
              <a:buAutoNum type="alphaUcParenR"/>
            </a:pPr>
            <a:r>
              <a:rPr lang="pt-BR" sz="3200" b="1" dirty="0" smtClean="0"/>
              <a:t>Vargas </a:t>
            </a:r>
            <a:r>
              <a:rPr lang="pt-BR" sz="3200" b="1" dirty="0"/>
              <a:t>governava por decretos-leis: </a:t>
            </a:r>
            <a:endParaRPr lang="pt-BR" sz="3200" b="1" dirty="0" smtClean="0"/>
          </a:p>
          <a:p>
            <a:pPr algn="just"/>
            <a:r>
              <a:rPr lang="pt-BR" sz="3200" dirty="0" smtClean="0"/>
              <a:t>- leis </a:t>
            </a:r>
            <a:r>
              <a:rPr lang="pt-BR" sz="3200" dirty="0"/>
              <a:t>criadas pelo próprio Vargas, que concentra os poderes executivo e legislativo. Não há constituição</a:t>
            </a:r>
            <a:r>
              <a:rPr lang="pt-BR" sz="3200" dirty="0" smtClean="0"/>
              <a:t>.</a:t>
            </a:r>
            <a:endParaRPr lang="pt-BR" sz="3200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b="1" dirty="0" smtClean="0"/>
              <a:t> 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2923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61535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b="1" dirty="0" smtClean="0"/>
              <a:t>    </a:t>
            </a: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B) </a:t>
            </a:r>
            <a:r>
              <a:rPr lang="pt-BR" b="1" dirty="0"/>
              <a:t>Interventores: 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Militares </a:t>
            </a:r>
            <a:r>
              <a:rPr lang="pt-BR" dirty="0"/>
              <a:t>ligados a Getúlio são nomeados para substituir os governadores nos estados.</a:t>
            </a: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C</a:t>
            </a:r>
            <a:r>
              <a:rPr lang="pt-BR" b="1" dirty="0"/>
              <a:t>) A Revolução Constitucional de 1932 – SP</a:t>
            </a:r>
            <a:endParaRPr lang="pt-BR" dirty="0"/>
          </a:p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dirty="0" smtClean="0"/>
              <a:t>- </a:t>
            </a:r>
            <a:r>
              <a:rPr lang="pt-BR" dirty="0"/>
              <a:t>Exigia a volta da democracia e a convocação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de </a:t>
            </a:r>
            <a:r>
              <a:rPr lang="pt-BR" dirty="0"/>
              <a:t>uma assembleia constituinte por Vargas.</a:t>
            </a:r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- </a:t>
            </a:r>
            <a:r>
              <a:rPr lang="pt-BR" dirty="0"/>
              <a:t>Tentativa das oligarquias paulistas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enfraquecerem </a:t>
            </a:r>
            <a:r>
              <a:rPr lang="pt-BR" dirty="0"/>
              <a:t>a “revolução”.</a:t>
            </a:r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00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3- </a:t>
            </a:r>
            <a:r>
              <a:rPr lang="pt-BR" b="1" u="sng" dirty="0" smtClean="0"/>
              <a:t>O </a:t>
            </a:r>
            <a:r>
              <a:rPr lang="pt-BR" b="1" u="sng" dirty="0"/>
              <a:t>Governo Constitucional</a:t>
            </a:r>
            <a:r>
              <a:rPr lang="pt-BR" b="1" dirty="0"/>
              <a:t> (1934-1937</a:t>
            </a:r>
            <a:r>
              <a:rPr lang="pt-BR" b="1" dirty="0" smtClean="0"/>
              <a:t>)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dirty="0" smtClean="0"/>
              <a:t>- Nesse volta haver constituição e, consequentemente, relativa liberdade.</a:t>
            </a:r>
            <a:r>
              <a:rPr lang="pt-BR" b="1" dirty="0" smtClean="0"/>
              <a:t>   </a:t>
            </a:r>
          </a:p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b="1" dirty="0" smtClean="0"/>
              <a:t>   </a:t>
            </a:r>
          </a:p>
          <a:p>
            <a:pPr marL="0" indent="0" algn="just">
              <a:buNone/>
            </a:pPr>
            <a:r>
              <a:rPr lang="pt-BR" b="1" dirty="0" smtClean="0"/>
              <a:t>A</a:t>
            </a:r>
            <a:r>
              <a:rPr lang="pt-BR" b="1" dirty="0"/>
              <a:t>) A Constituição de </a:t>
            </a:r>
            <a:r>
              <a:rPr lang="pt-BR" b="1" dirty="0" smtClean="0"/>
              <a:t>1934 (</a:t>
            </a:r>
            <a:r>
              <a:rPr lang="pt-BR" b="1" dirty="0"/>
              <a:t>conquista </a:t>
            </a:r>
            <a:r>
              <a:rPr lang="pt-BR" b="1" dirty="0" smtClean="0"/>
              <a:t>paulista</a:t>
            </a:r>
            <a:r>
              <a:rPr lang="pt-BR" b="1" dirty="0"/>
              <a:t>)</a:t>
            </a:r>
            <a:endParaRPr lang="pt-BR" dirty="0"/>
          </a:p>
          <a:p>
            <a:pPr marL="0" indent="0" algn="just">
              <a:buNone/>
            </a:pPr>
            <a:r>
              <a:rPr lang="pt-BR" b="1" dirty="0"/>
              <a:t>     </a:t>
            </a: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- Baseada </a:t>
            </a:r>
            <a:r>
              <a:rPr lang="pt-BR" dirty="0"/>
              <a:t>na constituição de </a:t>
            </a:r>
            <a:r>
              <a:rPr lang="pt-BR" dirty="0" smtClean="0"/>
              <a:t>Weimar: </a:t>
            </a:r>
            <a:r>
              <a:rPr lang="pt-BR" dirty="0" smtClean="0"/>
              <a:t>Alemanha;</a:t>
            </a: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- Promulgada </a:t>
            </a:r>
            <a:r>
              <a:rPr lang="pt-BR" dirty="0"/>
              <a:t>(votada</a:t>
            </a:r>
            <a:r>
              <a:rPr lang="pt-BR" dirty="0" smtClean="0"/>
              <a:t>).</a:t>
            </a:r>
          </a:p>
          <a:p>
            <a:pPr marL="0" indent="0" algn="just">
              <a:buNone/>
            </a:pPr>
            <a:r>
              <a:rPr lang="pt-BR" dirty="0"/>
              <a:t>Voto secreto e feminino, criação do TSE;</a:t>
            </a:r>
          </a:p>
          <a:p>
            <a:pPr marL="0" indent="0" algn="just">
              <a:buNone/>
            </a:pPr>
            <a:r>
              <a:rPr lang="pt-BR" dirty="0"/>
              <a:t>- Estabeleceu princípios da legislação trabalhista; </a:t>
            </a:r>
          </a:p>
          <a:p>
            <a:pPr marL="0" indent="0" algn="just">
              <a:buNone/>
            </a:pPr>
            <a:r>
              <a:rPr lang="pt-BR" dirty="0"/>
              <a:t>- Criou o Ministério da Educação e do Trabalho;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     </a:t>
            </a:r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78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 smtClean="0"/>
              <a:t>B</a:t>
            </a:r>
            <a:r>
              <a:rPr lang="pt-BR" b="1" dirty="0"/>
              <a:t>) Disputas políticas (grupos políticos):</a:t>
            </a:r>
            <a:endParaRPr lang="pt-BR" dirty="0"/>
          </a:p>
          <a:p>
            <a:pPr marL="0" indent="0">
              <a:buNone/>
            </a:pPr>
            <a:r>
              <a:rPr lang="pt-BR" b="1" dirty="0" smtClean="0"/>
              <a:t>- </a:t>
            </a:r>
            <a:r>
              <a:rPr lang="pt-BR" b="1" u="sng" dirty="0"/>
              <a:t>AIB </a:t>
            </a:r>
            <a:r>
              <a:rPr lang="pt-BR" b="1" dirty="0"/>
              <a:t>(Ação Integralista Brasileira)</a:t>
            </a:r>
            <a:endParaRPr lang="pt-BR" dirty="0"/>
          </a:p>
          <a:p>
            <a:pPr marL="0" indent="0">
              <a:buNone/>
            </a:pPr>
            <a:r>
              <a:rPr lang="pt-BR" dirty="0" smtClean="0"/>
              <a:t>Grupo político de extrema direita, com ideologia fascista e nacionalista.</a:t>
            </a:r>
            <a:endParaRPr lang="pt-BR" dirty="0"/>
          </a:p>
          <a:p>
            <a:pPr>
              <a:buFontTx/>
              <a:buChar char="-"/>
            </a:pPr>
            <a:r>
              <a:rPr lang="pt-BR" b="1" u="sng" dirty="0" smtClean="0"/>
              <a:t>ANL </a:t>
            </a:r>
            <a:r>
              <a:rPr lang="pt-BR" b="1" dirty="0"/>
              <a:t>(Aliança Nacional Libertadora) </a:t>
            </a:r>
            <a:endParaRPr lang="pt-BR" b="1" dirty="0" smtClean="0"/>
          </a:p>
          <a:p>
            <a:pPr>
              <a:buFontTx/>
              <a:buChar char="-"/>
            </a:pPr>
            <a:r>
              <a:rPr lang="pt-BR" dirty="0" smtClean="0"/>
              <a:t>Grupo político de extrema esquerda, com ideologia comunista e nacionalista.</a:t>
            </a:r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90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C</a:t>
            </a:r>
            <a:r>
              <a:rPr lang="pt-BR" b="1" dirty="0"/>
              <a:t>) A Intentona Comunista -1935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- Organizada pela ANL, a revolta armada tinha como objetivo derrubar o governo de Vargas e instaurar o comunismo no Brasil.  Contou coma participação de Natal, Recife e Rio de Janeiro.</a:t>
            </a:r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r>
              <a:rPr lang="pt-BR" b="1" dirty="0" smtClean="0"/>
              <a:t>D</a:t>
            </a:r>
            <a:r>
              <a:rPr lang="pt-BR" b="1" dirty="0"/>
              <a:t>) Plano </a:t>
            </a:r>
            <a:r>
              <a:rPr lang="pt-BR" b="1" dirty="0" err="1"/>
              <a:t>Cohem</a:t>
            </a:r>
            <a:r>
              <a:rPr lang="pt-BR" b="1" dirty="0"/>
              <a:t> (1937):</a:t>
            </a:r>
            <a:r>
              <a:rPr lang="pt-BR" dirty="0"/>
              <a:t> 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Atentado </a:t>
            </a:r>
            <a:r>
              <a:rPr lang="pt-BR" dirty="0" smtClean="0"/>
              <a:t>comunista forjado </a:t>
            </a:r>
            <a:r>
              <a:rPr lang="pt-BR" dirty="0"/>
              <a:t>por Vargas e integralistas, foi </a:t>
            </a:r>
            <a:r>
              <a:rPr lang="pt-BR" dirty="0" smtClean="0"/>
              <a:t>utilizado como </a:t>
            </a:r>
            <a:r>
              <a:rPr lang="pt-BR" dirty="0"/>
              <a:t>pretexto para a instauração de uma ditadura contra  os  comunistas</a:t>
            </a:r>
            <a:r>
              <a:rPr lang="pt-BR" b="1" dirty="0"/>
              <a:t>. 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 </a:t>
            </a:r>
            <a:endParaRPr lang="pt-BR" dirty="0"/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859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endParaRPr lang="pt-BR" b="1" dirty="0"/>
          </a:p>
          <a:p>
            <a:pPr marL="0" indent="0" algn="just">
              <a:buNone/>
            </a:pPr>
            <a:r>
              <a:rPr lang="pt-BR" b="1" dirty="0" smtClean="0"/>
              <a:t>4- </a:t>
            </a:r>
            <a:r>
              <a:rPr lang="pt-BR" b="1" u="sng" dirty="0" smtClean="0"/>
              <a:t>O </a:t>
            </a:r>
            <a:r>
              <a:rPr lang="pt-BR" b="1" u="sng" dirty="0"/>
              <a:t>Estado Novo</a:t>
            </a:r>
            <a:r>
              <a:rPr lang="pt-BR" b="1" dirty="0"/>
              <a:t> (1937-1945</a:t>
            </a:r>
            <a:r>
              <a:rPr lang="pt-BR" b="1" dirty="0" smtClean="0"/>
              <a:t>)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- Terceira e última fase da Era Vargas, corresponde a uma ditadura com tendência fascista.</a:t>
            </a:r>
          </a:p>
          <a:p>
            <a:pPr marL="0" indent="0" algn="just">
              <a:buNone/>
            </a:pPr>
            <a:r>
              <a:rPr lang="pt-BR" b="1" dirty="0" smtClean="0"/>
              <a:t>  </a:t>
            </a:r>
            <a:r>
              <a:rPr lang="pt-BR" b="1" dirty="0"/>
              <a:t>A) Constituição de 1937(Constituição Polaca)</a:t>
            </a:r>
            <a:endParaRPr lang="pt-BR" dirty="0"/>
          </a:p>
          <a:p>
            <a:pPr marL="0" indent="0" algn="just">
              <a:buNone/>
            </a:pPr>
            <a:r>
              <a:rPr lang="pt-BR" b="1" dirty="0"/>
              <a:t> </a:t>
            </a:r>
            <a:r>
              <a:rPr lang="pt-BR" dirty="0" smtClean="0"/>
              <a:t>- </a:t>
            </a:r>
            <a:r>
              <a:rPr lang="pt-BR" dirty="0"/>
              <a:t>Baseada nos fundamentos regime fascista 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/>
              <a:t> </a:t>
            </a:r>
            <a:r>
              <a:rPr lang="pt-BR" dirty="0" smtClean="0"/>
              <a:t>polonês;</a:t>
            </a:r>
            <a:endParaRPr lang="pt-BR" dirty="0"/>
          </a:p>
          <a:p>
            <a:pPr marL="0" indent="0" algn="just">
              <a:buNone/>
            </a:pPr>
            <a:r>
              <a:rPr lang="pt-BR" dirty="0"/>
              <a:t>      </a:t>
            </a:r>
          </a:p>
        </p:txBody>
      </p:sp>
      <p:pic>
        <p:nvPicPr>
          <p:cNvPr id="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34" y="7937"/>
            <a:ext cx="3048000" cy="90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117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825</Words>
  <Application>Microsoft Office PowerPoint</Application>
  <PresentationFormat>Apresentação na tela (4:3)</PresentationFormat>
  <Paragraphs>146</Paragraphs>
  <Slides>16</Slides>
  <Notes>16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Tema do Office</vt:lpstr>
      <vt:lpstr>A Era Vargas (1930-1945)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Era Vargas (1930-1945)</dc:title>
  <dc:creator>Pablo</dc:creator>
  <cp:lastModifiedBy>Pablo</cp:lastModifiedBy>
  <cp:revision>34</cp:revision>
  <dcterms:created xsi:type="dcterms:W3CDTF">2012-09-06T03:46:34Z</dcterms:created>
  <dcterms:modified xsi:type="dcterms:W3CDTF">2013-08-16T04:58:02Z</dcterms:modified>
</cp:coreProperties>
</file>