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54E7F-A3CD-4A71-B0E4-1F83E4075B7E}" type="datetimeFigureOut">
              <a:rPr lang="pt-BR" smtClean="0"/>
              <a:t>26/09/2013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2A5C3-04E2-401F-9CA1-D56169D8001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6342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2A5C3-04E2-401F-9CA1-D56169D80010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3680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2A5C3-04E2-401F-9CA1-D56169D80010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7964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2A5C3-04E2-401F-9CA1-D56169D80010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5874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2A5C3-04E2-401F-9CA1-D56169D80010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4028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2A5C3-04E2-401F-9CA1-D56169D80010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4114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2A5C3-04E2-401F-9CA1-D56169D80010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2368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2A5C3-04E2-401F-9CA1-D56169D80010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8979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2A5C3-04E2-401F-9CA1-D56169D80010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0643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2A5C3-04E2-401F-9CA1-D56169D80010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6265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2A5C3-04E2-401F-9CA1-D56169D80010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4927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2A5C3-04E2-401F-9CA1-D56169D80010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4627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2A5C3-04E2-401F-9CA1-D56169D80010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5857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2A5C3-04E2-401F-9CA1-D56169D80010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4447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2A5C3-04E2-401F-9CA1-D56169D80010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530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2A5C3-04E2-401F-9CA1-D56169D80010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8620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2A5C3-04E2-401F-9CA1-D56169D80010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1115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E5-D370-4493-8BBA-99626F003285}" type="datetimeFigureOut">
              <a:rPr lang="pt-BR" smtClean="0"/>
              <a:t>26/09/2013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92E2-4C17-408C-AAFA-798267779EB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218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E5-D370-4493-8BBA-99626F003285}" type="datetimeFigureOut">
              <a:rPr lang="pt-BR" smtClean="0"/>
              <a:t>26/09/2013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92E2-4C17-408C-AAFA-798267779EB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212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E5-D370-4493-8BBA-99626F003285}" type="datetimeFigureOut">
              <a:rPr lang="pt-BR" smtClean="0"/>
              <a:t>26/09/2013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92E2-4C17-408C-AAFA-798267779EB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2472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E5-D370-4493-8BBA-99626F003285}" type="datetimeFigureOut">
              <a:rPr lang="pt-BR" smtClean="0"/>
              <a:t>26/09/2013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92E2-4C17-408C-AAFA-798267779EB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9281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E5-D370-4493-8BBA-99626F003285}" type="datetimeFigureOut">
              <a:rPr lang="pt-BR" smtClean="0"/>
              <a:t>26/09/2013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92E2-4C17-408C-AAFA-798267779EB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742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E5-D370-4493-8BBA-99626F003285}" type="datetimeFigureOut">
              <a:rPr lang="pt-BR" smtClean="0"/>
              <a:t>26/09/2013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92E2-4C17-408C-AAFA-798267779EB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150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E5-D370-4493-8BBA-99626F003285}" type="datetimeFigureOut">
              <a:rPr lang="pt-BR" smtClean="0"/>
              <a:t>26/09/2013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92E2-4C17-408C-AAFA-798267779EB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4758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E5-D370-4493-8BBA-99626F003285}" type="datetimeFigureOut">
              <a:rPr lang="pt-BR" smtClean="0"/>
              <a:t>26/09/2013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92E2-4C17-408C-AAFA-798267779EB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5870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E5-D370-4493-8BBA-99626F003285}" type="datetimeFigureOut">
              <a:rPr lang="pt-BR" smtClean="0"/>
              <a:t>26/09/2013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92E2-4C17-408C-AAFA-798267779EB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3893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E5-D370-4493-8BBA-99626F003285}" type="datetimeFigureOut">
              <a:rPr lang="pt-BR" smtClean="0"/>
              <a:t>26/09/2013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92E2-4C17-408C-AAFA-798267779EB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5831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E5-D370-4493-8BBA-99626F003285}" type="datetimeFigureOut">
              <a:rPr lang="pt-BR" smtClean="0"/>
              <a:t>26/09/2013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92E2-4C17-408C-AAFA-798267779EB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71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9A8E5-D370-4493-8BBA-99626F003285}" type="datetimeFigureOut">
              <a:rPr lang="pt-BR" smtClean="0"/>
              <a:t>26/09/2013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992E2-4C17-408C-AAFA-798267779EB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036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tx1"/>
                </a:solidFill>
              </a:rPr>
              <a:t>A PRIMEIRA REPÚBLICA (1889-1930)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772400" cy="2592288"/>
          </a:xfrm>
        </p:spPr>
        <p:txBody>
          <a:bodyPr>
            <a:normAutofit/>
          </a:bodyPr>
          <a:lstStyle/>
          <a:p>
            <a:r>
              <a:rPr lang="pt-BR" sz="2000" b="1" i="1" dirty="0" smtClean="0"/>
              <a:t/>
            </a:r>
            <a:br>
              <a:rPr lang="pt-BR" sz="2000" b="1" i="1" dirty="0" smtClean="0"/>
            </a:br>
            <a:r>
              <a:rPr lang="pt-BR" sz="2000" b="1" i="1" dirty="0" smtClean="0"/>
              <a:t/>
            </a:r>
            <a:br>
              <a:rPr lang="pt-BR" sz="2000" b="1" i="1" dirty="0" smtClean="0"/>
            </a:br>
            <a:r>
              <a:rPr lang="pt-BR" sz="2000" b="1" i="1" dirty="0"/>
              <a:t/>
            </a:r>
            <a:br>
              <a:rPr lang="pt-BR" sz="2000" b="1" i="1" dirty="0"/>
            </a:br>
            <a:r>
              <a:rPr lang="pt-BR" sz="2000" b="1" i="1" dirty="0" smtClean="0"/>
              <a:t/>
            </a:r>
            <a:br>
              <a:rPr lang="pt-BR" sz="2000" b="1" i="1" dirty="0" smtClean="0"/>
            </a:br>
            <a:r>
              <a:rPr lang="pt-BR" sz="2000" b="1" i="1" dirty="0"/>
              <a:t/>
            </a:r>
            <a:br>
              <a:rPr lang="pt-BR" sz="2000" b="1" i="1" dirty="0"/>
            </a:br>
            <a:r>
              <a:rPr lang="pt-BR" sz="2000" b="1" i="1" dirty="0" smtClean="0"/>
              <a:t>DISCIPLINA : HISTÓRIA</a:t>
            </a:r>
            <a:br>
              <a:rPr lang="pt-BR" sz="2000" b="1" i="1" dirty="0" smtClean="0"/>
            </a:br>
            <a:r>
              <a:rPr lang="pt-BR" sz="2000" b="1" i="1" dirty="0" smtClean="0"/>
              <a:t>PROF. PABLO DA ROCHA</a:t>
            </a:r>
            <a:r>
              <a:rPr lang="pt-BR" sz="2000" dirty="0" smtClean="0"/>
              <a:t/>
            </a:r>
            <a:br>
              <a:rPr lang="pt-BR" sz="2000" dirty="0" smtClean="0"/>
            </a:br>
            <a:endParaRPr lang="pt-B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40"/>
            <a:ext cx="489654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57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algn="just"/>
            <a:r>
              <a:rPr lang="pt-BR" b="1" dirty="0"/>
              <a:t>Práticas políticas: </a:t>
            </a:r>
            <a:endParaRPr lang="pt-BR" dirty="0"/>
          </a:p>
          <a:p>
            <a:pPr marL="0" indent="0" algn="just">
              <a:buNone/>
            </a:pPr>
            <a:r>
              <a:rPr lang="pt-BR" b="1" dirty="0"/>
              <a:t>     A) Política do </a:t>
            </a:r>
            <a:r>
              <a:rPr lang="pt-BR" b="1" dirty="0" smtClean="0"/>
              <a:t>Café-com-leite: </a:t>
            </a:r>
            <a:r>
              <a:rPr lang="pt-BR" dirty="0" smtClean="0"/>
              <a:t>revezamento </a:t>
            </a:r>
          </a:p>
          <a:p>
            <a:pPr marL="0" indent="0" algn="just">
              <a:buNone/>
            </a:pPr>
            <a:r>
              <a:rPr lang="pt-BR" dirty="0"/>
              <a:t> </a:t>
            </a:r>
            <a:r>
              <a:rPr lang="pt-BR" dirty="0" smtClean="0"/>
              <a:t>    entre SP e MG na presidência do país. </a:t>
            </a:r>
            <a:endParaRPr lang="pt-BR" dirty="0"/>
          </a:p>
          <a:p>
            <a:pPr marL="0" indent="0" algn="just">
              <a:buNone/>
            </a:pPr>
            <a:r>
              <a:rPr lang="pt-BR" b="1" dirty="0"/>
              <a:t>    </a:t>
            </a:r>
            <a:endParaRPr lang="pt-BR" b="1" dirty="0" smtClean="0"/>
          </a:p>
          <a:p>
            <a:pPr marL="0" indent="0" algn="just">
              <a:buNone/>
            </a:pPr>
            <a:r>
              <a:rPr lang="pt-BR" b="1" dirty="0" smtClean="0"/>
              <a:t> </a:t>
            </a:r>
            <a:r>
              <a:rPr lang="pt-BR" b="1" dirty="0"/>
              <a:t>B) Política dos </a:t>
            </a:r>
            <a:r>
              <a:rPr lang="pt-BR" b="1" dirty="0" smtClean="0"/>
              <a:t>Governadores: </a:t>
            </a:r>
            <a:r>
              <a:rPr lang="pt-BR" dirty="0" smtClean="0"/>
              <a:t>uma estratégia para manter SP e MG na presidência, montada a partir de um “pacto” entre governadores de Estado e o presidente da república. Era uma troca de favores.</a:t>
            </a:r>
            <a:endParaRPr lang="pt-BR" dirty="0"/>
          </a:p>
          <a:p>
            <a:pPr marL="0" indent="0">
              <a:buNone/>
            </a:pPr>
            <a:r>
              <a:rPr lang="pt-BR" b="1" dirty="0"/>
              <a:t> 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022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C) Comissão Verificadora dos poderes e a “degola</a:t>
            </a:r>
            <a:r>
              <a:rPr lang="pt-BR" b="1" dirty="0" smtClean="0"/>
              <a:t>”: </a:t>
            </a:r>
            <a:r>
              <a:rPr lang="pt-BR" dirty="0" smtClean="0"/>
              <a:t>comissão do governo federal responsável por apurar denúncias de corrupção nos Estados. Essa comissão utilizava tais denúncias para afastar do poder os políticos que faziam oposição ao presidente.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 smtClean="0"/>
              <a:t>D</a:t>
            </a:r>
            <a:r>
              <a:rPr lang="pt-BR" b="1" dirty="0"/>
              <a:t>) Coronelismo e o voto de </a:t>
            </a:r>
            <a:r>
              <a:rPr lang="pt-BR" b="1" dirty="0" smtClean="0"/>
              <a:t>cabresto: </a:t>
            </a:r>
            <a:r>
              <a:rPr lang="pt-BR" dirty="0" smtClean="0"/>
              <a:t>prática de controle do voto (aberto) pelos coronéis, os donos de terras nos municípios. 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305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47339"/>
            <a:ext cx="9468543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85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 fontScale="85000" lnSpcReduction="20000"/>
          </a:bodyPr>
          <a:lstStyle/>
          <a:p>
            <a:endParaRPr lang="pt-BR" b="1" dirty="0" smtClean="0"/>
          </a:p>
          <a:p>
            <a:r>
              <a:rPr lang="pt-BR" b="1" dirty="0" smtClean="0"/>
              <a:t>A </a:t>
            </a:r>
            <a:r>
              <a:rPr lang="pt-BR" b="1" dirty="0"/>
              <a:t>Economia da Primeira República </a:t>
            </a:r>
            <a:endParaRPr lang="pt-BR" dirty="0"/>
          </a:p>
          <a:p>
            <a:pPr marL="0" indent="0">
              <a:buNone/>
            </a:pPr>
            <a:r>
              <a:rPr lang="pt-BR" b="1" dirty="0"/>
              <a:t>     </a:t>
            </a:r>
            <a:endParaRPr lang="pt-BR" b="1" dirty="0" smtClean="0"/>
          </a:p>
          <a:p>
            <a:pPr marL="0" indent="0">
              <a:buNone/>
            </a:pPr>
            <a:r>
              <a:rPr lang="pt-BR" b="1" dirty="0"/>
              <a:t> </a:t>
            </a:r>
            <a:r>
              <a:rPr lang="pt-BR" b="1" dirty="0" smtClean="0"/>
              <a:t>      A) </a:t>
            </a:r>
            <a:r>
              <a:rPr lang="pt-BR" b="1" dirty="0"/>
              <a:t>A cafeicultura do oeste paulista</a:t>
            </a:r>
            <a:endParaRPr lang="pt-BR" dirty="0"/>
          </a:p>
          <a:p>
            <a:pPr marL="0" indent="0">
              <a:buNone/>
            </a:pPr>
            <a:r>
              <a:rPr lang="pt-BR" b="1" dirty="0"/>
              <a:t>     </a:t>
            </a:r>
            <a:r>
              <a:rPr lang="pt-BR" dirty="0"/>
              <a:t>- Principal atividade </a:t>
            </a:r>
            <a:r>
              <a:rPr lang="pt-BR" dirty="0" smtClean="0"/>
              <a:t>econômica do país;</a:t>
            </a:r>
            <a:endParaRPr lang="pt-BR" dirty="0"/>
          </a:p>
          <a:p>
            <a:pPr marL="0" indent="0">
              <a:buNone/>
            </a:pPr>
            <a:r>
              <a:rPr lang="pt-BR" b="1" dirty="0"/>
              <a:t>     </a:t>
            </a:r>
            <a:r>
              <a:rPr lang="pt-BR" dirty="0"/>
              <a:t>- Política de valorização do café (estocagem).</a:t>
            </a:r>
            <a:r>
              <a:rPr lang="pt-BR" u="sng" dirty="0"/>
              <a:t> </a:t>
            </a:r>
            <a:endParaRPr lang="pt-BR" dirty="0"/>
          </a:p>
          <a:p>
            <a:pPr marL="0" indent="0">
              <a:buNone/>
            </a:pPr>
            <a:r>
              <a:rPr lang="pt-BR" b="1" dirty="0"/>
              <a:t> </a:t>
            </a:r>
            <a:endParaRPr lang="pt-BR" dirty="0"/>
          </a:p>
          <a:p>
            <a:pPr marL="0" indent="0">
              <a:buNone/>
            </a:pPr>
            <a:r>
              <a:rPr lang="pt-BR" b="1" dirty="0"/>
              <a:t>     </a:t>
            </a:r>
            <a:r>
              <a:rPr lang="pt-BR" b="1" dirty="0" smtClean="0"/>
              <a:t> B) Atividades </a:t>
            </a:r>
            <a:r>
              <a:rPr lang="pt-BR" b="1" dirty="0"/>
              <a:t>complementares</a:t>
            </a:r>
            <a:endParaRPr lang="pt-BR" dirty="0"/>
          </a:p>
          <a:p>
            <a:pPr marL="0" indent="0">
              <a:buNone/>
            </a:pPr>
            <a:r>
              <a:rPr lang="pt-BR" b="1" dirty="0"/>
              <a:t>        </a:t>
            </a:r>
            <a:r>
              <a:rPr lang="pt-BR" b="1" dirty="0" smtClean="0"/>
              <a:t>- O </a:t>
            </a:r>
            <a:r>
              <a:rPr lang="pt-BR" b="1" dirty="0"/>
              <a:t>extrativismo da borracha (Amazonas)</a:t>
            </a:r>
            <a:endParaRPr lang="pt-BR" dirty="0"/>
          </a:p>
          <a:p>
            <a:pPr marL="0" indent="0">
              <a:buNone/>
            </a:pPr>
            <a:r>
              <a:rPr lang="pt-BR" b="1" dirty="0"/>
              <a:t>    </a:t>
            </a:r>
            <a:r>
              <a:rPr lang="pt-BR" dirty="0"/>
              <a:t>     - Mão-de-obra </a:t>
            </a:r>
            <a:r>
              <a:rPr lang="pt-BR" dirty="0" smtClean="0"/>
              <a:t>barata nordestina, 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imigrantes.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    </a:t>
            </a:r>
            <a:r>
              <a:rPr lang="pt-BR" b="1" dirty="0"/>
              <a:t>    </a:t>
            </a:r>
            <a:r>
              <a:rPr lang="pt-BR" b="1" dirty="0" smtClean="0"/>
              <a:t>- </a:t>
            </a:r>
            <a:r>
              <a:rPr lang="pt-BR" b="1" dirty="0"/>
              <a:t>Produção de cacau (Bahia</a:t>
            </a:r>
            <a:r>
              <a:rPr lang="pt-BR" b="1" dirty="0" smtClean="0"/>
              <a:t>): </a:t>
            </a:r>
            <a:r>
              <a:rPr lang="pt-BR" dirty="0" smtClean="0"/>
              <a:t>atividade que 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contribuiu bastante com o crescimento do PIB   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brasileiro na época.</a:t>
            </a:r>
            <a:endParaRPr lang="pt-BR" dirty="0"/>
          </a:p>
          <a:p>
            <a:pPr marL="0" indent="0">
              <a:buNone/>
            </a:pPr>
            <a:r>
              <a:rPr lang="pt-BR" b="1" dirty="0"/>
              <a:t>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4990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pt-BR" b="1" dirty="0" smtClean="0"/>
              <a:t>O </a:t>
            </a:r>
            <a:r>
              <a:rPr lang="pt-BR" b="1" dirty="0"/>
              <a:t>Desenvolvimento Industrial (têxtil)</a:t>
            </a:r>
            <a:endParaRPr lang="pt-BR" dirty="0"/>
          </a:p>
          <a:p>
            <a:pPr marL="0" indent="0">
              <a:buNone/>
            </a:pPr>
            <a:r>
              <a:rPr lang="pt-BR" b="1" dirty="0"/>
              <a:t>  </a:t>
            </a:r>
            <a:endParaRPr lang="pt-BR" b="1" dirty="0" smtClean="0"/>
          </a:p>
          <a:p>
            <a:pPr marL="0" indent="0">
              <a:buNone/>
            </a:pPr>
            <a:r>
              <a:rPr lang="pt-BR" b="1" dirty="0"/>
              <a:t> </a:t>
            </a:r>
            <a:r>
              <a:rPr lang="pt-BR" b="1" dirty="0" smtClean="0"/>
              <a:t> A</a:t>
            </a:r>
            <a:r>
              <a:rPr lang="pt-BR" b="1" dirty="0"/>
              <a:t>) Político de substituição das </a:t>
            </a:r>
            <a:r>
              <a:rPr lang="pt-BR" b="1" dirty="0" smtClean="0"/>
              <a:t>importações  </a:t>
            </a:r>
          </a:p>
          <a:p>
            <a:pPr marL="0" indent="0">
              <a:buNone/>
            </a:pPr>
            <a:r>
              <a:rPr lang="pt-BR" b="1" dirty="0"/>
              <a:t> </a:t>
            </a:r>
            <a:r>
              <a:rPr lang="pt-BR" b="1" dirty="0" smtClean="0"/>
              <a:t>  (modelo de industrialização)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  </a:t>
            </a:r>
            <a:r>
              <a:rPr lang="pt-BR" dirty="0" smtClean="0"/>
              <a:t> - </a:t>
            </a:r>
            <a:r>
              <a:rPr lang="pt-BR" dirty="0"/>
              <a:t>Relacionada a I Guerra mundial (1914-1918);</a:t>
            </a:r>
          </a:p>
          <a:p>
            <a:pPr marL="0" indent="0">
              <a:buNone/>
            </a:pPr>
            <a:r>
              <a:rPr lang="pt-BR" dirty="0"/>
              <a:t>  </a:t>
            </a:r>
            <a:r>
              <a:rPr lang="pt-BR" dirty="0" smtClean="0"/>
              <a:t> - </a:t>
            </a:r>
            <a:r>
              <a:rPr lang="pt-BR" dirty="0"/>
              <a:t>Formação da classe operária (proletariado).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1296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pt-BR" b="1" dirty="0"/>
              <a:t>A cultura </a:t>
            </a:r>
            <a:r>
              <a:rPr lang="pt-BR" b="1" dirty="0" smtClean="0"/>
              <a:t>brasileira na </a:t>
            </a:r>
            <a:r>
              <a:rPr lang="pt-BR" b="1" dirty="0"/>
              <a:t>I República: </a:t>
            </a:r>
            <a:r>
              <a:rPr lang="pt-BR" dirty="0"/>
              <a:t>tradição X </a:t>
            </a:r>
            <a:r>
              <a:rPr lang="pt-BR" dirty="0" smtClean="0"/>
              <a:t>modernidade</a:t>
            </a:r>
          </a:p>
          <a:p>
            <a:endParaRPr lang="pt-BR" dirty="0"/>
          </a:p>
          <a:p>
            <a:pPr marL="0" indent="0" algn="just">
              <a:buNone/>
            </a:pPr>
            <a:r>
              <a:rPr lang="pt-BR" b="1" dirty="0"/>
              <a:t>     A) O Modernismo (1922):</a:t>
            </a:r>
            <a:endParaRPr lang="pt-BR" dirty="0"/>
          </a:p>
          <a:p>
            <a:pPr marL="0" indent="0" algn="just">
              <a:buNone/>
            </a:pPr>
            <a:r>
              <a:rPr lang="pt-BR" dirty="0"/>
              <a:t>      - A Semana de Arte Moderna (São Paulo);</a:t>
            </a:r>
          </a:p>
          <a:p>
            <a:pPr marL="0" indent="0" algn="just">
              <a:buNone/>
            </a:pPr>
            <a:r>
              <a:rPr lang="pt-BR" dirty="0"/>
              <a:t>      - Nova estética artística: fusão entre a cultura </a:t>
            </a:r>
            <a:r>
              <a:rPr lang="pt-BR" dirty="0" smtClean="0"/>
              <a:t>  </a:t>
            </a:r>
          </a:p>
          <a:p>
            <a:pPr marL="0" indent="0" algn="just">
              <a:buNone/>
            </a:pPr>
            <a:r>
              <a:rPr lang="pt-BR" dirty="0"/>
              <a:t> </a:t>
            </a:r>
            <a:r>
              <a:rPr lang="pt-BR" dirty="0" smtClean="0"/>
              <a:t>        nacional </a:t>
            </a:r>
            <a:r>
              <a:rPr lang="pt-BR" dirty="0"/>
              <a:t>e a universal (antropofagia </a:t>
            </a:r>
            <a:r>
              <a:rPr lang="pt-BR" dirty="0" smtClean="0"/>
              <a:t> </a:t>
            </a:r>
          </a:p>
          <a:p>
            <a:pPr marL="0" indent="0" algn="just">
              <a:buNone/>
            </a:pPr>
            <a:r>
              <a:rPr lang="pt-BR" dirty="0"/>
              <a:t> </a:t>
            </a:r>
            <a:r>
              <a:rPr lang="pt-BR" dirty="0" smtClean="0"/>
              <a:t>        cultural</a:t>
            </a:r>
            <a:r>
              <a:rPr lang="pt-BR" dirty="0"/>
              <a:t>). </a:t>
            </a:r>
          </a:p>
          <a:p>
            <a:pPr marL="0" indent="0" algn="just">
              <a:buNone/>
            </a:pPr>
            <a:r>
              <a:rPr lang="pt-BR" b="1" dirty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6124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 smtClean="0"/>
              <a:t>B) O </a:t>
            </a:r>
            <a:r>
              <a:rPr lang="pt-BR" b="1" dirty="0"/>
              <a:t>Regionalismo Tradicionalista (PE e NE):</a:t>
            </a:r>
            <a:endParaRPr lang="pt-BR" dirty="0"/>
          </a:p>
          <a:p>
            <a:pPr marL="0" indent="0" algn="just">
              <a:buNone/>
            </a:pPr>
            <a:r>
              <a:rPr lang="pt-BR" dirty="0"/>
              <a:t>      - Gilberto Freyre: pernambucano líder do </a:t>
            </a:r>
            <a:r>
              <a:rPr lang="pt-BR" dirty="0" smtClean="0"/>
              <a:t>  </a:t>
            </a:r>
          </a:p>
          <a:p>
            <a:pPr marL="0" indent="0" algn="just">
              <a:buNone/>
            </a:pPr>
            <a:r>
              <a:rPr lang="pt-BR" dirty="0"/>
              <a:t> </a:t>
            </a:r>
            <a:r>
              <a:rPr lang="pt-BR" dirty="0" smtClean="0"/>
              <a:t>       movimento</a:t>
            </a:r>
            <a:r>
              <a:rPr lang="pt-BR" dirty="0"/>
              <a:t>;</a:t>
            </a:r>
          </a:p>
          <a:p>
            <a:pPr marL="0" indent="0" algn="just">
              <a:buNone/>
            </a:pPr>
            <a:r>
              <a:rPr lang="pt-BR" dirty="0"/>
              <a:t>      - Discurso contra a modernização econômica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/>
              <a:t> </a:t>
            </a:r>
            <a:r>
              <a:rPr lang="pt-BR" dirty="0" smtClean="0"/>
              <a:t>       do </a:t>
            </a:r>
            <a:r>
              <a:rPr lang="pt-BR" dirty="0"/>
              <a:t>NE e a favor da tradição cultural </a:t>
            </a:r>
            <a:endParaRPr lang="pt-BR" dirty="0" smtClean="0"/>
          </a:p>
          <a:p>
            <a:pPr marL="0" indent="0" algn="just">
              <a:buNone/>
            </a:pPr>
            <a:r>
              <a:rPr lang="pt-BR"/>
              <a:t> </a:t>
            </a:r>
            <a:r>
              <a:rPr lang="pt-BR" smtClean="0"/>
              <a:t>       nordestina </a:t>
            </a:r>
            <a:r>
              <a:rPr lang="pt-BR" dirty="0"/>
              <a:t>e da economia agrária  </a:t>
            </a:r>
          </a:p>
          <a:p>
            <a:pPr marL="0" indent="0" algn="just">
              <a:buNone/>
            </a:pPr>
            <a:r>
              <a:rPr lang="pt-BR" dirty="0"/>
              <a:t>        canavieira.</a:t>
            </a:r>
            <a:r>
              <a:rPr lang="pt-BR" b="1" dirty="0"/>
              <a:t>  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0595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pt-BR" b="1" dirty="0" smtClean="0"/>
              <a:t>Introdução:</a:t>
            </a:r>
          </a:p>
          <a:p>
            <a:pPr marL="0" indent="0">
              <a:buNone/>
            </a:pPr>
            <a:r>
              <a:rPr lang="pt-BR" b="1" dirty="0" smtClean="0"/>
              <a:t>A) Significado:</a:t>
            </a:r>
            <a:r>
              <a:rPr lang="pt-BR" dirty="0" smtClean="0"/>
              <a:t> </a:t>
            </a:r>
          </a:p>
          <a:p>
            <a:pPr marL="0" indent="0">
              <a:buNone/>
            </a:pPr>
            <a:r>
              <a:rPr lang="pt-BR" dirty="0"/>
              <a:t>-</a:t>
            </a:r>
            <a:r>
              <a:rPr lang="pt-BR" dirty="0" smtClean="0"/>
              <a:t>momento inaugural da história republicana no Brasil.</a:t>
            </a:r>
          </a:p>
          <a:p>
            <a:pPr marL="0" indent="0">
              <a:buNone/>
            </a:pPr>
            <a:r>
              <a:rPr lang="pt-BR" dirty="0" smtClean="0"/>
              <a:t>- dividida em dois momentos: República da Espada (militares no poder) e República das Oligarquias (representantes das oligarquias de SP e MG no poder).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550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 smtClean="0"/>
              <a:t>B)</a:t>
            </a:r>
            <a:r>
              <a:rPr lang="pt-BR" b="1" dirty="0"/>
              <a:t> A Proclamação da República (15/11/1889)</a:t>
            </a:r>
            <a:endParaRPr lang="pt-BR" dirty="0"/>
          </a:p>
          <a:p>
            <a:pPr marL="0" indent="0" algn="just">
              <a:buNone/>
            </a:pPr>
            <a:r>
              <a:rPr lang="pt-BR" dirty="0"/>
              <a:t>- Golpe de estado organizado pelas elites: militares, igreja e cafeicultores.</a:t>
            </a:r>
          </a:p>
          <a:p>
            <a:pPr marL="0" indent="0" algn="just">
              <a:buNone/>
            </a:pPr>
            <a:r>
              <a:rPr lang="pt-BR" b="1" dirty="0"/>
              <a:t> </a:t>
            </a:r>
            <a:endParaRPr lang="pt-BR" dirty="0"/>
          </a:p>
          <a:p>
            <a:pPr marL="0" indent="0" algn="just">
              <a:buNone/>
            </a:pPr>
            <a:r>
              <a:rPr lang="pt-BR" b="1" dirty="0"/>
              <a:t>Obs. Após a proclamação, o Marechal Deodoro da Fonseca assume, com o apoio das oligarquias cafeeiras, o Governo Provisório.</a:t>
            </a:r>
            <a:endParaRPr lang="pt-BR" dirty="0"/>
          </a:p>
          <a:p>
            <a:pPr marL="0" indent="0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90661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10081120" cy="583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77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pt-BR" b="1" dirty="0"/>
              <a:t> Influências da República Brasileira:</a:t>
            </a:r>
            <a:endParaRPr lang="pt-BR" dirty="0"/>
          </a:p>
          <a:p>
            <a:pPr marL="0" indent="0">
              <a:buNone/>
            </a:pPr>
            <a:r>
              <a:rPr lang="pt-BR" b="1" dirty="0"/>
              <a:t>   A) Positivismo francês (Augusto Conte) </a:t>
            </a:r>
            <a:r>
              <a:rPr lang="pt-BR" dirty="0" smtClean="0"/>
              <a:t>­­­­­­­­­­­­­­­­­­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- Filosofia francesa que influenciou no lema da 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bandeira nacional(Ordem e progresso).</a:t>
            </a:r>
            <a:endParaRPr lang="pt-BR" dirty="0"/>
          </a:p>
          <a:p>
            <a:pPr marL="0" indent="0" algn="just">
              <a:buNone/>
            </a:pPr>
            <a:r>
              <a:rPr lang="pt-BR" dirty="0"/>
              <a:t>   </a:t>
            </a:r>
            <a:r>
              <a:rPr lang="pt-BR" b="1" dirty="0"/>
              <a:t>B) </a:t>
            </a:r>
            <a:r>
              <a:rPr lang="pt-BR" b="1" dirty="0" smtClean="0"/>
              <a:t>Estadunidense (EUA)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/>
              <a:t> </a:t>
            </a:r>
            <a:r>
              <a:rPr lang="pt-BR" dirty="0" smtClean="0"/>
              <a:t>   - Na adoção do modelo republicano         </a:t>
            </a:r>
          </a:p>
          <a:p>
            <a:pPr marL="0" indent="0" algn="just">
              <a:buNone/>
            </a:pPr>
            <a:r>
              <a:rPr lang="pt-BR" dirty="0"/>
              <a:t> </a:t>
            </a:r>
            <a:r>
              <a:rPr lang="pt-BR" dirty="0" smtClean="0"/>
              <a:t>     federalista.</a:t>
            </a:r>
            <a:r>
              <a:rPr lang="pt-BR" b="1" dirty="0" smtClean="0"/>
              <a:t> 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   </a:t>
            </a:r>
            <a:r>
              <a:rPr lang="pt-BR" b="1" dirty="0"/>
              <a:t>C) Do ideal modernizador </a:t>
            </a:r>
            <a:r>
              <a:rPr lang="pt-BR" b="1" dirty="0" smtClean="0"/>
              <a:t>francês</a:t>
            </a:r>
          </a:p>
          <a:p>
            <a:pPr marL="0" indent="0">
              <a:buNone/>
            </a:pPr>
            <a:r>
              <a:rPr lang="pt-BR" b="1" dirty="0"/>
              <a:t> </a:t>
            </a:r>
            <a:r>
              <a:rPr lang="pt-BR" b="1" dirty="0" smtClean="0"/>
              <a:t>    </a:t>
            </a:r>
            <a:r>
              <a:rPr lang="pt-BR" dirty="0" smtClean="0"/>
              <a:t>- Reformas urbanas, campanhas de saúde etc. </a:t>
            </a:r>
            <a:r>
              <a:rPr lang="pt-BR" b="1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55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488832" cy="602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27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just"/>
            <a:r>
              <a:rPr lang="pt-BR" b="1" dirty="0"/>
              <a:t>A República da Espada (Militares no poder/1889-1894)</a:t>
            </a:r>
            <a:endParaRPr lang="pt-BR" dirty="0"/>
          </a:p>
          <a:p>
            <a:pPr marL="0" indent="0" algn="just">
              <a:buNone/>
            </a:pPr>
            <a:r>
              <a:rPr lang="pt-BR" b="1" dirty="0"/>
              <a:t>     A) O governo do Marechal Deodoro da </a:t>
            </a:r>
            <a:endParaRPr lang="pt-BR" b="1" dirty="0" smtClean="0"/>
          </a:p>
          <a:p>
            <a:pPr marL="0" indent="0" algn="just">
              <a:buNone/>
            </a:pPr>
            <a:r>
              <a:rPr lang="pt-BR" b="1" dirty="0"/>
              <a:t> </a:t>
            </a:r>
            <a:r>
              <a:rPr lang="pt-BR" b="1" dirty="0" smtClean="0"/>
              <a:t>    Fonseca:</a:t>
            </a:r>
            <a:endParaRPr lang="pt-BR" dirty="0"/>
          </a:p>
          <a:p>
            <a:pPr marL="0" lvl="0" indent="0" algn="just">
              <a:buNone/>
            </a:pPr>
            <a:endParaRPr lang="pt-BR" b="1" dirty="0" smtClean="0"/>
          </a:p>
          <a:p>
            <a:pPr marL="0" lvl="0" indent="0" algn="just">
              <a:buNone/>
            </a:pPr>
            <a:r>
              <a:rPr lang="pt-BR" b="1" dirty="0"/>
              <a:t> </a:t>
            </a:r>
            <a:r>
              <a:rPr lang="pt-BR" b="1" dirty="0" smtClean="0"/>
              <a:t>     - A </a:t>
            </a:r>
            <a:r>
              <a:rPr lang="pt-BR" b="1" dirty="0"/>
              <a:t>Constituição de </a:t>
            </a:r>
            <a:r>
              <a:rPr lang="pt-BR" b="1" dirty="0" smtClean="0"/>
              <a:t>1891:</a:t>
            </a:r>
            <a:endParaRPr lang="pt-BR" dirty="0"/>
          </a:p>
          <a:p>
            <a:pPr marL="0" indent="0" algn="just">
              <a:buNone/>
            </a:pPr>
            <a:r>
              <a:rPr lang="pt-BR" b="1" dirty="0"/>
              <a:t>     </a:t>
            </a:r>
            <a:r>
              <a:rPr lang="pt-BR" dirty="0"/>
              <a:t> -Federalismo </a:t>
            </a:r>
          </a:p>
          <a:p>
            <a:pPr marL="0" indent="0" algn="just">
              <a:buNone/>
            </a:pPr>
            <a:r>
              <a:rPr lang="pt-BR" dirty="0"/>
              <a:t>      -Presidencialismo</a:t>
            </a:r>
          </a:p>
          <a:p>
            <a:pPr marL="0" indent="0" algn="just">
              <a:buNone/>
            </a:pPr>
            <a:r>
              <a:rPr lang="pt-BR" dirty="0"/>
              <a:t>      -Tripartição dos poderes </a:t>
            </a:r>
          </a:p>
          <a:p>
            <a:pPr marL="0" indent="0" algn="just">
              <a:buNone/>
            </a:pPr>
            <a:r>
              <a:rPr lang="pt-BR" dirty="0"/>
              <a:t>     </a:t>
            </a:r>
            <a:r>
              <a:rPr lang="pt-BR" dirty="0" smtClean="0"/>
              <a:t> -</a:t>
            </a:r>
            <a:r>
              <a:rPr lang="pt-BR" dirty="0"/>
              <a:t>Eleição direta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88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  -</a:t>
            </a:r>
            <a:r>
              <a:rPr lang="pt-BR" dirty="0"/>
              <a:t>Voto aberto e não censitário</a:t>
            </a:r>
          </a:p>
          <a:p>
            <a:pPr marL="0" indent="0" algn="just">
              <a:buNone/>
            </a:pPr>
            <a:r>
              <a:rPr lang="pt-BR" dirty="0"/>
              <a:t>  </a:t>
            </a:r>
            <a:r>
              <a:rPr lang="pt-BR" dirty="0" smtClean="0"/>
              <a:t>-</a:t>
            </a:r>
            <a:r>
              <a:rPr lang="pt-BR" dirty="0"/>
              <a:t>Fim do padroado real</a:t>
            </a:r>
          </a:p>
          <a:p>
            <a:pPr marL="0" indent="0" algn="just">
              <a:buNone/>
            </a:pPr>
            <a:r>
              <a:rPr lang="pt-BR" dirty="0"/>
              <a:t>     </a:t>
            </a:r>
          </a:p>
          <a:p>
            <a:pPr marL="0" indent="0" algn="just">
              <a:buNone/>
            </a:pPr>
            <a:r>
              <a:rPr lang="pt-BR" dirty="0"/>
              <a:t>    </a:t>
            </a:r>
            <a:r>
              <a:rPr lang="pt-BR" b="1" dirty="0"/>
              <a:t> b) A política do encilhamento (tentativa de </a:t>
            </a:r>
            <a:endParaRPr lang="pt-BR" b="1" dirty="0" smtClean="0"/>
          </a:p>
          <a:p>
            <a:pPr marL="0" indent="0" algn="just">
              <a:buNone/>
            </a:pPr>
            <a:r>
              <a:rPr lang="pt-BR" b="1" dirty="0"/>
              <a:t> </a:t>
            </a:r>
            <a:r>
              <a:rPr lang="pt-BR" b="1" dirty="0" smtClean="0"/>
              <a:t>    estimular a industrialização nacional)</a:t>
            </a:r>
            <a:endParaRPr lang="pt-BR" dirty="0"/>
          </a:p>
          <a:p>
            <a:pPr marL="0" indent="0" algn="just">
              <a:buNone/>
            </a:pPr>
            <a:r>
              <a:rPr lang="pt-BR" dirty="0"/>
              <a:t>     - Excessiva emissão de papel moeda para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/>
              <a:t> </a:t>
            </a:r>
            <a:r>
              <a:rPr lang="pt-BR" dirty="0" smtClean="0"/>
              <a:t>    aumentar </a:t>
            </a:r>
            <a:r>
              <a:rPr lang="pt-BR" dirty="0"/>
              <a:t>o poder de compra do brasileiro, o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/>
              <a:t> </a:t>
            </a:r>
            <a:r>
              <a:rPr lang="pt-BR" dirty="0" smtClean="0"/>
              <a:t>    que </a:t>
            </a:r>
            <a:r>
              <a:rPr lang="pt-BR" dirty="0"/>
              <a:t>aqueceria a economia </a:t>
            </a:r>
            <a:r>
              <a:rPr lang="pt-BR" dirty="0" smtClean="0"/>
              <a:t>nacional</a:t>
            </a:r>
            <a:r>
              <a:rPr lang="pt-BR" dirty="0"/>
              <a:t>. Isso, ao </a:t>
            </a:r>
            <a:r>
              <a:rPr lang="pt-BR" dirty="0" smtClean="0"/>
              <a:t> </a:t>
            </a:r>
          </a:p>
          <a:p>
            <a:pPr marL="0" indent="0" algn="just">
              <a:buNone/>
            </a:pPr>
            <a:r>
              <a:rPr lang="pt-BR" dirty="0"/>
              <a:t> </a:t>
            </a:r>
            <a:r>
              <a:rPr lang="pt-BR" dirty="0" smtClean="0"/>
              <a:t>    contrário</a:t>
            </a:r>
            <a:r>
              <a:rPr lang="pt-BR" dirty="0"/>
              <a:t>, gerou inflação.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43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pt-BR" b="1" dirty="0"/>
              <a:t>O governo de Floriano Peixoto (Marechal de ferro)</a:t>
            </a:r>
            <a:endParaRPr lang="pt-BR" dirty="0"/>
          </a:p>
          <a:p>
            <a:pPr marL="0" indent="0">
              <a:buNone/>
            </a:pPr>
            <a:r>
              <a:rPr lang="pt-BR" b="1" dirty="0"/>
              <a:t> </a:t>
            </a:r>
            <a:r>
              <a:rPr lang="pt-BR" dirty="0" smtClean="0"/>
              <a:t>- </a:t>
            </a:r>
            <a:r>
              <a:rPr lang="pt-BR" dirty="0"/>
              <a:t>O </a:t>
            </a:r>
            <a:r>
              <a:rPr lang="pt-BR" dirty="0" smtClean="0"/>
              <a:t>Marechal de Ferro consolidou </a:t>
            </a:r>
            <a:r>
              <a:rPr lang="pt-BR" dirty="0"/>
              <a:t>o regime por </a:t>
            </a:r>
            <a:endParaRPr lang="pt-BR" dirty="0" smtClean="0"/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meio </a:t>
            </a:r>
            <a:r>
              <a:rPr lang="pt-BR" dirty="0"/>
              <a:t>da força e </a:t>
            </a:r>
            <a:r>
              <a:rPr lang="pt-BR" dirty="0" smtClean="0"/>
              <a:t>repressão a revoltas.</a:t>
            </a:r>
            <a:endParaRPr lang="pt-BR" dirty="0"/>
          </a:p>
          <a:p>
            <a:r>
              <a:rPr lang="pt-BR" b="1" dirty="0"/>
              <a:t> A República Oligárquica (civis no poder/1894-1930)</a:t>
            </a:r>
            <a:endParaRPr lang="pt-BR" dirty="0"/>
          </a:p>
          <a:p>
            <a:pPr marL="0" indent="0" algn="just">
              <a:buNone/>
            </a:pPr>
            <a:r>
              <a:rPr lang="pt-BR" b="1" dirty="0"/>
              <a:t>      </a:t>
            </a:r>
            <a:r>
              <a:rPr lang="pt-BR" dirty="0"/>
              <a:t>- Inicia-se com a ascensão de Prudente de Moraes (1° presidente civil do Brasil).</a:t>
            </a:r>
          </a:p>
          <a:p>
            <a:pPr marL="0" indent="0" algn="just">
              <a:buNone/>
            </a:pPr>
            <a:r>
              <a:rPr lang="pt-BR" b="1" dirty="0"/>
              <a:t>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92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590</Words>
  <Application>Microsoft Office PowerPoint</Application>
  <PresentationFormat>Apresentação na tela (4:3)</PresentationFormat>
  <Paragraphs>104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     DISCIPLINA : HISTÓRIA PROF. PABLO DA ROCHA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Contemporâneo COMPLEXO EDUCACIONAL  DISCIPLINA : HISTÓRIA PROF. PABLO DA ROCHA</dc:title>
  <dc:creator>Pablo</dc:creator>
  <cp:lastModifiedBy>Pablo</cp:lastModifiedBy>
  <cp:revision>18</cp:revision>
  <dcterms:created xsi:type="dcterms:W3CDTF">2012-07-19T12:10:32Z</dcterms:created>
  <dcterms:modified xsi:type="dcterms:W3CDTF">2013-09-26T04:40:21Z</dcterms:modified>
</cp:coreProperties>
</file>