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6"/>
  </p:notesMasterIdLst>
  <p:sldIdLst>
    <p:sldId id="256" r:id="rId2"/>
    <p:sldId id="276" r:id="rId3"/>
    <p:sldId id="400" r:id="rId4"/>
    <p:sldId id="401" r:id="rId5"/>
    <p:sldId id="402" r:id="rId6"/>
    <p:sldId id="399" r:id="rId7"/>
    <p:sldId id="398" r:id="rId8"/>
    <p:sldId id="309" r:id="rId9"/>
    <p:sldId id="296" r:id="rId10"/>
    <p:sldId id="405" r:id="rId11"/>
    <p:sldId id="411" r:id="rId12"/>
    <p:sldId id="310" r:id="rId13"/>
    <p:sldId id="311" r:id="rId14"/>
    <p:sldId id="349" r:id="rId15"/>
    <p:sldId id="312" r:id="rId16"/>
    <p:sldId id="421" r:id="rId17"/>
    <p:sldId id="425" r:id="rId18"/>
    <p:sldId id="427" r:id="rId19"/>
    <p:sldId id="428" r:id="rId20"/>
    <p:sldId id="429" r:id="rId21"/>
    <p:sldId id="426" r:id="rId22"/>
    <p:sldId id="406" r:id="rId23"/>
    <p:sldId id="422" r:id="rId24"/>
    <p:sldId id="407" r:id="rId25"/>
    <p:sldId id="408" r:id="rId26"/>
    <p:sldId id="409" r:id="rId27"/>
    <p:sldId id="410" r:id="rId28"/>
    <p:sldId id="347" r:id="rId29"/>
    <p:sldId id="389" r:id="rId30"/>
    <p:sldId id="313" r:id="rId31"/>
    <p:sldId id="315" r:id="rId32"/>
    <p:sldId id="412" r:id="rId33"/>
    <p:sldId id="355" r:id="rId34"/>
    <p:sldId id="356" r:id="rId35"/>
    <p:sldId id="357" r:id="rId36"/>
    <p:sldId id="413" r:id="rId37"/>
    <p:sldId id="358" r:id="rId38"/>
    <p:sldId id="359" r:id="rId39"/>
    <p:sldId id="360" r:id="rId40"/>
    <p:sldId id="414" r:id="rId41"/>
    <p:sldId id="361" r:id="rId42"/>
    <p:sldId id="415" r:id="rId43"/>
    <p:sldId id="362" r:id="rId44"/>
    <p:sldId id="363" r:id="rId45"/>
    <p:sldId id="351" r:id="rId46"/>
    <p:sldId id="353" r:id="rId47"/>
    <p:sldId id="424" r:id="rId48"/>
    <p:sldId id="297" r:id="rId49"/>
    <p:sldId id="316" r:id="rId50"/>
    <p:sldId id="374" r:id="rId51"/>
    <p:sldId id="375" r:id="rId52"/>
    <p:sldId id="404" r:id="rId53"/>
    <p:sldId id="403" r:id="rId54"/>
    <p:sldId id="417" r:id="rId55"/>
    <p:sldId id="416" r:id="rId56"/>
    <p:sldId id="317" r:id="rId57"/>
    <p:sldId id="318" r:id="rId58"/>
    <p:sldId id="376" r:id="rId59"/>
    <p:sldId id="319" r:id="rId60"/>
    <p:sldId id="320" r:id="rId61"/>
    <p:sldId id="377" r:id="rId62"/>
    <p:sldId id="378" r:id="rId63"/>
    <p:sldId id="321" r:id="rId64"/>
    <p:sldId id="322" r:id="rId65"/>
    <p:sldId id="323" r:id="rId66"/>
    <p:sldId id="324" r:id="rId67"/>
    <p:sldId id="433" r:id="rId68"/>
    <p:sldId id="365" r:id="rId69"/>
    <p:sldId id="436" r:id="rId70"/>
    <p:sldId id="366" r:id="rId71"/>
    <p:sldId id="371" r:id="rId72"/>
    <p:sldId id="437" r:id="rId73"/>
    <p:sldId id="432" r:id="rId74"/>
    <p:sldId id="367" r:id="rId75"/>
    <p:sldId id="438" r:id="rId76"/>
    <p:sldId id="434" r:id="rId77"/>
    <p:sldId id="439" r:id="rId78"/>
    <p:sldId id="435" r:id="rId79"/>
    <p:sldId id="325" r:id="rId80"/>
    <p:sldId id="368" r:id="rId81"/>
    <p:sldId id="440" r:id="rId82"/>
    <p:sldId id="441" r:id="rId83"/>
    <p:sldId id="326" r:id="rId84"/>
    <p:sldId id="383" r:id="rId85"/>
    <p:sldId id="298" r:id="rId86"/>
    <p:sldId id="327" r:id="rId87"/>
    <p:sldId id="328" r:id="rId88"/>
    <p:sldId id="331" r:id="rId89"/>
    <p:sldId id="330" r:id="rId90"/>
    <p:sldId id="329" r:id="rId91"/>
    <p:sldId id="332" r:id="rId92"/>
    <p:sldId id="385" r:id="rId93"/>
    <p:sldId id="299" r:id="rId94"/>
    <p:sldId id="394" r:id="rId95"/>
    <p:sldId id="391" r:id="rId96"/>
    <p:sldId id="419" r:id="rId97"/>
    <p:sldId id="420" r:id="rId98"/>
    <p:sldId id="333" r:id="rId99"/>
    <p:sldId id="334" r:id="rId100"/>
    <p:sldId id="335" r:id="rId101"/>
    <p:sldId id="336" r:id="rId102"/>
    <p:sldId id="337" r:id="rId103"/>
    <p:sldId id="338" r:id="rId104"/>
    <p:sldId id="339" r:id="rId105"/>
    <p:sldId id="442" r:id="rId106"/>
    <p:sldId id="340" r:id="rId107"/>
    <p:sldId id="392" r:id="rId108"/>
    <p:sldId id="305" r:id="rId109"/>
    <p:sldId id="302" r:id="rId110"/>
    <p:sldId id="430" r:id="rId111"/>
    <p:sldId id="431" r:id="rId112"/>
    <p:sldId id="304" r:id="rId113"/>
    <p:sldId id="306" r:id="rId114"/>
    <p:sldId id="307" r:id="rId115"/>
    <p:sldId id="341" r:id="rId116"/>
    <p:sldId id="342" r:id="rId117"/>
    <p:sldId id="343" r:id="rId118"/>
    <p:sldId id="344" r:id="rId119"/>
    <p:sldId id="345" r:id="rId120"/>
    <p:sldId id="346" r:id="rId121"/>
    <p:sldId id="395" r:id="rId122"/>
    <p:sldId id="301" r:id="rId123"/>
    <p:sldId id="396" r:id="rId124"/>
    <p:sldId id="397" r:id="rId1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0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8D91B-CE5E-4762-96C8-B1039BBB03C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C9FC85B6-D968-47F6-8550-25BB776F1B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 </a:t>
          </a:r>
          <a:endParaRPr kumimoji="0" lang="pt-B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GERAL</a:t>
          </a:r>
        </a:p>
      </dgm:t>
    </dgm:pt>
    <dgm:pt modelId="{7AC4B518-0C88-4C2F-8CB1-66D85925B1E3}" type="parTrans" cxnId="{EA4F6BE1-3901-46D2-9E4E-83B375093329}">
      <dgm:prSet/>
      <dgm:spPr/>
      <dgm:t>
        <a:bodyPr/>
        <a:lstStyle/>
        <a:p>
          <a:endParaRPr lang="pt-BR"/>
        </a:p>
      </dgm:t>
    </dgm:pt>
    <dgm:pt modelId="{45ADCCEB-0297-477E-B2D7-AA2E5C3175C1}" type="sibTrans" cxnId="{EA4F6BE1-3901-46D2-9E4E-83B375093329}">
      <dgm:prSet/>
      <dgm:spPr/>
      <dgm:t>
        <a:bodyPr/>
        <a:lstStyle/>
        <a:p>
          <a:endParaRPr lang="pt-BR"/>
        </a:p>
      </dgm:t>
    </dgm:pt>
    <dgm:pt modelId="{9EBFA96F-5C53-4FA6-9F70-7A8123F846D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FINANÇAS</a:t>
          </a:r>
        </a:p>
      </dgm:t>
    </dgm:pt>
    <dgm:pt modelId="{7F1C13E3-46AF-41A1-B263-E37AC073FC41}" type="parTrans" cxnId="{27176345-E675-4204-A78C-23A48396A4DB}">
      <dgm:prSet/>
      <dgm:spPr/>
      <dgm:t>
        <a:bodyPr/>
        <a:lstStyle/>
        <a:p>
          <a:endParaRPr lang="pt-BR"/>
        </a:p>
      </dgm:t>
    </dgm:pt>
    <dgm:pt modelId="{55D61C83-41A2-4795-B88A-B866023C669F}" type="sibTrans" cxnId="{27176345-E675-4204-A78C-23A48396A4DB}">
      <dgm:prSet/>
      <dgm:spPr/>
      <dgm:t>
        <a:bodyPr/>
        <a:lstStyle/>
        <a:p>
          <a:endParaRPr lang="pt-BR"/>
        </a:p>
      </dgm:t>
    </dgm:pt>
    <dgm:pt modelId="{75BDC155-2B5A-4C8F-9674-0CA85D236E8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PRODUÇÃO</a:t>
          </a:r>
        </a:p>
      </dgm:t>
    </dgm:pt>
    <dgm:pt modelId="{B4728C37-B9B9-4FA0-9EF5-9BE95A5DEEAA}" type="parTrans" cxnId="{01DA1D97-B8AE-4DCB-8D43-1E8290663B73}">
      <dgm:prSet/>
      <dgm:spPr/>
      <dgm:t>
        <a:bodyPr/>
        <a:lstStyle/>
        <a:p>
          <a:endParaRPr lang="pt-BR"/>
        </a:p>
      </dgm:t>
    </dgm:pt>
    <dgm:pt modelId="{AC63A251-636F-41A3-89F4-0021C31DF8E9}" type="sibTrans" cxnId="{01DA1D97-B8AE-4DCB-8D43-1E8290663B73}">
      <dgm:prSet/>
      <dgm:spPr/>
      <dgm:t>
        <a:bodyPr/>
        <a:lstStyle/>
        <a:p>
          <a:endParaRPr lang="pt-BR"/>
        </a:p>
      </dgm:t>
    </dgm:pt>
    <dgm:pt modelId="{68F0CA8D-892B-474E-BC8D-50D2F6C0018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MARKETING</a:t>
          </a:r>
        </a:p>
      </dgm:t>
    </dgm:pt>
    <dgm:pt modelId="{1E66E871-B4EF-4AD5-ABED-505151DCAB09}" type="parTrans" cxnId="{E7A6C8EC-6DC2-42CD-BC6C-8DE6F3EF023B}">
      <dgm:prSet/>
      <dgm:spPr/>
      <dgm:t>
        <a:bodyPr/>
        <a:lstStyle/>
        <a:p>
          <a:endParaRPr lang="pt-BR"/>
        </a:p>
      </dgm:t>
    </dgm:pt>
    <dgm:pt modelId="{04C4FC24-2443-4110-82D4-A108A31DF760}" type="sibTrans" cxnId="{E7A6C8EC-6DC2-42CD-BC6C-8DE6F3EF023B}">
      <dgm:prSet/>
      <dgm:spPr/>
      <dgm:t>
        <a:bodyPr/>
        <a:lstStyle/>
        <a:p>
          <a:endParaRPr lang="pt-BR"/>
        </a:p>
      </dgm:t>
    </dgm:pt>
    <dgm:pt modelId="{BC080CE1-005E-4CE5-8CBF-6649F257247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REC HUMANOS</a:t>
          </a:r>
        </a:p>
      </dgm:t>
    </dgm:pt>
    <dgm:pt modelId="{739228A7-79D1-4F70-96E9-78139CED2CDA}" type="parTrans" cxnId="{A6E2D7D3-E88E-43ED-9E31-A1B62CC9E699}">
      <dgm:prSet/>
      <dgm:spPr/>
      <dgm:t>
        <a:bodyPr/>
        <a:lstStyle/>
        <a:p>
          <a:endParaRPr lang="pt-BR"/>
        </a:p>
      </dgm:t>
    </dgm:pt>
    <dgm:pt modelId="{57B00F44-80FA-49C2-8E2E-B7D6468FB052}" type="sibTrans" cxnId="{A6E2D7D3-E88E-43ED-9E31-A1B62CC9E699}">
      <dgm:prSet/>
      <dgm:spPr/>
      <dgm:t>
        <a:bodyPr/>
        <a:lstStyle/>
        <a:p>
          <a:endParaRPr lang="pt-BR"/>
        </a:p>
      </dgm:t>
    </dgm:pt>
    <dgm:pt modelId="{23F33AC2-D81B-4053-81C6-947DE120C6E3}" type="pres">
      <dgm:prSet presAssocID="{EA78D91B-CE5E-4762-96C8-B1039BBB03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03A51E-C3A7-48E5-8B80-192EEF7C62A4}" type="pres">
      <dgm:prSet presAssocID="{C9FC85B6-D968-47F6-8550-25BB776F1BD5}" presName="hierRoot1" presStyleCnt="0">
        <dgm:presLayoutVars>
          <dgm:hierBranch/>
        </dgm:presLayoutVars>
      </dgm:prSet>
      <dgm:spPr/>
    </dgm:pt>
    <dgm:pt modelId="{95ED1B5F-50DF-4022-9B3B-3E2A9EACDD4F}" type="pres">
      <dgm:prSet presAssocID="{C9FC85B6-D968-47F6-8550-25BB776F1BD5}" presName="rootComposite1" presStyleCnt="0"/>
      <dgm:spPr/>
    </dgm:pt>
    <dgm:pt modelId="{2EC3D4B7-2B3A-48F6-8446-7F81C14CCA88}" type="pres">
      <dgm:prSet presAssocID="{C9FC85B6-D968-47F6-8550-25BB776F1BD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7A04E8E-002E-400C-8711-BF922CBEBBA1}" type="pres">
      <dgm:prSet presAssocID="{C9FC85B6-D968-47F6-8550-25BB776F1BD5}" presName="rootConnector1" presStyleLbl="node1" presStyleIdx="0" presStyleCnt="0"/>
      <dgm:spPr/>
      <dgm:t>
        <a:bodyPr/>
        <a:lstStyle/>
        <a:p>
          <a:endParaRPr lang="pt-BR"/>
        </a:p>
      </dgm:t>
    </dgm:pt>
    <dgm:pt modelId="{6672E27C-DC60-4EE3-9F7F-FB946100EF90}" type="pres">
      <dgm:prSet presAssocID="{C9FC85B6-D968-47F6-8550-25BB776F1BD5}" presName="hierChild2" presStyleCnt="0"/>
      <dgm:spPr/>
    </dgm:pt>
    <dgm:pt modelId="{C6782439-1E4C-4B7B-AA10-C972A2BA448E}" type="pres">
      <dgm:prSet presAssocID="{7F1C13E3-46AF-41A1-B263-E37AC073FC41}" presName="Name35" presStyleLbl="parChTrans1D2" presStyleIdx="0" presStyleCnt="4"/>
      <dgm:spPr/>
      <dgm:t>
        <a:bodyPr/>
        <a:lstStyle/>
        <a:p>
          <a:endParaRPr lang="pt-BR"/>
        </a:p>
      </dgm:t>
    </dgm:pt>
    <dgm:pt modelId="{3A89DA57-F699-4578-892D-014F7BC88BEF}" type="pres">
      <dgm:prSet presAssocID="{9EBFA96F-5C53-4FA6-9F70-7A8123F846D0}" presName="hierRoot2" presStyleCnt="0">
        <dgm:presLayoutVars>
          <dgm:hierBranch/>
        </dgm:presLayoutVars>
      </dgm:prSet>
      <dgm:spPr/>
    </dgm:pt>
    <dgm:pt modelId="{671FF6E7-B515-4628-BCAB-D73ECB8BB0AC}" type="pres">
      <dgm:prSet presAssocID="{9EBFA96F-5C53-4FA6-9F70-7A8123F846D0}" presName="rootComposite" presStyleCnt="0"/>
      <dgm:spPr/>
    </dgm:pt>
    <dgm:pt modelId="{138DCB2F-34AC-4DE7-9BE1-F3EA1B7E296F}" type="pres">
      <dgm:prSet presAssocID="{9EBFA96F-5C53-4FA6-9F70-7A8123F846D0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E0815DC-F582-4C13-8AC8-7D7A687B79AE}" type="pres">
      <dgm:prSet presAssocID="{9EBFA96F-5C53-4FA6-9F70-7A8123F846D0}" presName="rootConnector" presStyleLbl="node2" presStyleIdx="0" presStyleCnt="4"/>
      <dgm:spPr/>
      <dgm:t>
        <a:bodyPr/>
        <a:lstStyle/>
        <a:p>
          <a:endParaRPr lang="pt-BR"/>
        </a:p>
      </dgm:t>
    </dgm:pt>
    <dgm:pt modelId="{7E5BFCEF-C543-47AC-B4DE-E66D889B132D}" type="pres">
      <dgm:prSet presAssocID="{9EBFA96F-5C53-4FA6-9F70-7A8123F846D0}" presName="hierChild4" presStyleCnt="0"/>
      <dgm:spPr/>
    </dgm:pt>
    <dgm:pt modelId="{2D284D9E-2978-4406-8889-6560ED214768}" type="pres">
      <dgm:prSet presAssocID="{9EBFA96F-5C53-4FA6-9F70-7A8123F846D0}" presName="hierChild5" presStyleCnt="0"/>
      <dgm:spPr/>
    </dgm:pt>
    <dgm:pt modelId="{46F1C0FD-02BB-4E0C-98AD-8A3E598ACCE1}" type="pres">
      <dgm:prSet presAssocID="{B4728C37-B9B9-4FA0-9EF5-9BE95A5DEEAA}" presName="Name35" presStyleLbl="parChTrans1D2" presStyleIdx="1" presStyleCnt="4"/>
      <dgm:spPr/>
      <dgm:t>
        <a:bodyPr/>
        <a:lstStyle/>
        <a:p>
          <a:endParaRPr lang="pt-BR"/>
        </a:p>
      </dgm:t>
    </dgm:pt>
    <dgm:pt modelId="{4B9A5601-F44B-44DE-A99B-72D2F6FA25E7}" type="pres">
      <dgm:prSet presAssocID="{75BDC155-2B5A-4C8F-9674-0CA85D236E8A}" presName="hierRoot2" presStyleCnt="0">
        <dgm:presLayoutVars>
          <dgm:hierBranch/>
        </dgm:presLayoutVars>
      </dgm:prSet>
      <dgm:spPr/>
    </dgm:pt>
    <dgm:pt modelId="{97859386-9370-4D4D-B221-BA9D1186E61C}" type="pres">
      <dgm:prSet presAssocID="{75BDC155-2B5A-4C8F-9674-0CA85D236E8A}" presName="rootComposite" presStyleCnt="0"/>
      <dgm:spPr/>
    </dgm:pt>
    <dgm:pt modelId="{0360F917-6721-4C00-99D1-B178B4C9CAED}" type="pres">
      <dgm:prSet presAssocID="{75BDC155-2B5A-4C8F-9674-0CA85D236E8A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1489956-FC54-4AD3-8BE8-46150105CE08}" type="pres">
      <dgm:prSet presAssocID="{75BDC155-2B5A-4C8F-9674-0CA85D236E8A}" presName="rootConnector" presStyleLbl="node2" presStyleIdx="1" presStyleCnt="4"/>
      <dgm:spPr/>
      <dgm:t>
        <a:bodyPr/>
        <a:lstStyle/>
        <a:p>
          <a:endParaRPr lang="pt-BR"/>
        </a:p>
      </dgm:t>
    </dgm:pt>
    <dgm:pt modelId="{B12CA441-B378-41F8-9113-7EA63FD26C50}" type="pres">
      <dgm:prSet presAssocID="{75BDC155-2B5A-4C8F-9674-0CA85D236E8A}" presName="hierChild4" presStyleCnt="0"/>
      <dgm:spPr/>
    </dgm:pt>
    <dgm:pt modelId="{7242B7AA-9E5D-466A-B145-B14DA7C3FFCF}" type="pres">
      <dgm:prSet presAssocID="{75BDC155-2B5A-4C8F-9674-0CA85D236E8A}" presName="hierChild5" presStyleCnt="0"/>
      <dgm:spPr/>
    </dgm:pt>
    <dgm:pt modelId="{D5C1025F-F514-4C02-ADED-157847241742}" type="pres">
      <dgm:prSet presAssocID="{1E66E871-B4EF-4AD5-ABED-505151DCAB09}" presName="Name35" presStyleLbl="parChTrans1D2" presStyleIdx="2" presStyleCnt="4"/>
      <dgm:spPr/>
      <dgm:t>
        <a:bodyPr/>
        <a:lstStyle/>
        <a:p>
          <a:endParaRPr lang="pt-BR"/>
        </a:p>
      </dgm:t>
    </dgm:pt>
    <dgm:pt modelId="{70C98CA0-216E-4BCD-BDE6-7174BB87F2E4}" type="pres">
      <dgm:prSet presAssocID="{68F0CA8D-892B-474E-BC8D-50D2F6C00184}" presName="hierRoot2" presStyleCnt="0">
        <dgm:presLayoutVars>
          <dgm:hierBranch/>
        </dgm:presLayoutVars>
      </dgm:prSet>
      <dgm:spPr/>
    </dgm:pt>
    <dgm:pt modelId="{5A6BB9B3-C07E-4448-ACAD-C5409B72FF09}" type="pres">
      <dgm:prSet presAssocID="{68F0CA8D-892B-474E-BC8D-50D2F6C00184}" presName="rootComposite" presStyleCnt="0"/>
      <dgm:spPr/>
    </dgm:pt>
    <dgm:pt modelId="{8E6F4B89-66C8-4BF4-BEAD-6B16ACDBAD19}" type="pres">
      <dgm:prSet presAssocID="{68F0CA8D-892B-474E-BC8D-50D2F6C00184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BAB773D-8A05-4DAB-B019-DFCE3FAB9DE3}" type="pres">
      <dgm:prSet presAssocID="{68F0CA8D-892B-474E-BC8D-50D2F6C00184}" presName="rootConnector" presStyleLbl="node2" presStyleIdx="2" presStyleCnt="4"/>
      <dgm:spPr/>
      <dgm:t>
        <a:bodyPr/>
        <a:lstStyle/>
        <a:p>
          <a:endParaRPr lang="pt-BR"/>
        </a:p>
      </dgm:t>
    </dgm:pt>
    <dgm:pt modelId="{07960F8A-1B0D-4F37-9A92-68595E65865C}" type="pres">
      <dgm:prSet presAssocID="{68F0CA8D-892B-474E-BC8D-50D2F6C00184}" presName="hierChild4" presStyleCnt="0"/>
      <dgm:spPr/>
    </dgm:pt>
    <dgm:pt modelId="{14DDFEF3-F20C-4CCD-A8BA-3365FC8D1090}" type="pres">
      <dgm:prSet presAssocID="{68F0CA8D-892B-474E-BC8D-50D2F6C00184}" presName="hierChild5" presStyleCnt="0"/>
      <dgm:spPr/>
    </dgm:pt>
    <dgm:pt modelId="{A16C41E7-176B-4349-9F61-3B5F734717EB}" type="pres">
      <dgm:prSet presAssocID="{739228A7-79D1-4F70-96E9-78139CED2CDA}" presName="Name35" presStyleLbl="parChTrans1D2" presStyleIdx="3" presStyleCnt="4"/>
      <dgm:spPr/>
      <dgm:t>
        <a:bodyPr/>
        <a:lstStyle/>
        <a:p>
          <a:endParaRPr lang="pt-BR"/>
        </a:p>
      </dgm:t>
    </dgm:pt>
    <dgm:pt modelId="{5135F191-0A78-421A-86BD-1EF85260826F}" type="pres">
      <dgm:prSet presAssocID="{BC080CE1-005E-4CE5-8CBF-6649F2572477}" presName="hierRoot2" presStyleCnt="0">
        <dgm:presLayoutVars>
          <dgm:hierBranch val="init"/>
        </dgm:presLayoutVars>
      </dgm:prSet>
      <dgm:spPr/>
    </dgm:pt>
    <dgm:pt modelId="{770E3014-FCB2-4342-BBD3-C4B497AB1424}" type="pres">
      <dgm:prSet presAssocID="{BC080CE1-005E-4CE5-8CBF-6649F2572477}" presName="rootComposite" presStyleCnt="0"/>
      <dgm:spPr/>
    </dgm:pt>
    <dgm:pt modelId="{57537811-7A00-4410-92C3-D7B4E5CBFDD1}" type="pres">
      <dgm:prSet presAssocID="{BC080CE1-005E-4CE5-8CBF-6649F257247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260DE23-0D6E-41F3-8C1E-059A897B9BFA}" type="pres">
      <dgm:prSet presAssocID="{BC080CE1-005E-4CE5-8CBF-6649F2572477}" presName="rootConnector" presStyleLbl="node2" presStyleIdx="3" presStyleCnt="4"/>
      <dgm:spPr/>
      <dgm:t>
        <a:bodyPr/>
        <a:lstStyle/>
        <a:p>
          <a:endParaRPr lang="pt-BR"/>
        </a:p>
      </dgm:t>
    </dgm:pt>
    <dgm:pt modelId="{F6669B25-919B-49F8-B489-A2A335E86D35}" type="pres">
      <dgm:prSet presAssocID="{BC080CE1-005E-4CE5-8CBF-6649F2572477}" presName="hierChild4" presStyleCnt="0"/>
      <dgm:spPr/>
    </dgm:pt>
    <dgm:pt modelId="{215F5257-EE52-461C-A14E-C52068BF1CAD}" type="pres">
      <dgm:prSet presAssocID="{BC080CE1-005E-4CE5-8CBF-6649F2572477}" presName="hierChild5" presStyleCnt="0"/>
      <dgm:spPr/>
    </dgm:pt>
    <dgm:pt modelId="{0C97FF9A-CCC1-41EB-9F61-3A62328328F3}" type="pres">
      <dgm:prSet presAssocID="{C9FC85B6-D968-47F6-8550-25BB776F1BD5}" presName="hierChild3" presStyleCnt="0"/>
      <dgm:spPr/>
    </dgm:pt>
  </dgm:ptLst>
  <dgm:cxnLst>
    <dgm:cxn modelId="{E7A6C8EC-6DC2-42CD-BC6C-8DE6F3EF023B}" srcId="{C9FC85B6-D968-47F6-8550-25BB776F1BD5}" destId="{68F0CA8D-892B-474E-BC8D-50D2F6C00184}" srcOrd="2" destOrd="0" parTransId="{1E66E871-B4EF-4AD5-ABED-505151DCAB09}" sibTransId="{04C4FC24-2443-4110-82D4-A108A31DF760}"/>
    <dgm:cxn modelId="{4049CE95-9053-43AC-8731-5FCD55E25896}" type="presOf" srcId="{75BDC155-2B5A-4C8F-9674-0CA85D236E8A}" destId="{B1489956-FC54-4AD3-8BE8-46150105CE08}" srcOrd="1" destOrd="0" presId="urn:microsoft.com/office/officeart/2005/8/layout/orgChart1"/>
    <dgm:cxn modelId="{218D6F08-A016-4F00-B1EE-0039BB5F227F}" type="presOf" srcId="{739228A7-79D1-4F70-96E9-78139CED2CDA}" destId="{A16C41E7-176B-4349-9F61-3B5F734717EB}" srcOrd="0" destOrd="0" presId="urn:microsoft.com/office/officeart/2005/8/layout/orgChart1"/>
    <dgm:cxn modelId="{891A4712-5564-440A-933E-F119F1394136}" type="presOf" srcId="{68F0CA8D-892B-474E-BC8D-50D2F6C00184}" destId="{8E6F4B89-66C8-4BF4-BEAD-6B16ACDBAD19}" srcOrd="0" destOrd="0" presId="urn:microsoft.com/office/officeart/2005/8/layout/orgChart1"/>
    <dgm:cxn modelId="{78817850-B1A1-4E3E-A707-6BCD53240099}" type="presOf" srcId="{75BDC155-2B5A-4C8F-9674-0CA85D236E8A}" destId="{0360F917-6721-4C00-99D1-B178B4C9CAED}" srcOrd="0" destOrd="0" presId="urn:microsoft.com/office/officeart/2005/8/layout/orgChart1"/>
    <dgm:cxn modelId="{037EB397-FE3D-472F-A713-3BAE138C5719}" type="presOf" srcId="{7F1C13E3-46AF-41A1-B263-E37AC073FC41}" destId="{C6782439-1E4C-4B7B-AA10-C972A2BA448E}" srcOrd="0" destOrd="0" presId="urn:microsoft.com/office/officeart/2005/8/layout/orgChart1"/>
    <dgm:cxn modelId="{A6E2D7D3-E88E-43ED-9E31-A1B62CC9E699}" srcId="{C9FC85B6-D968-47F6-8550-25BB776F1BD5}" destId="{BC080CE1-005E-4CE5-8CBF-6649F2572477}" srcOrd="3" destOrd="0" parTransId="{739228A7-79D1-4F70-96E9-78139CED2CDA}" sibTransId="{57B00F44-80FA-49C2-8E2E-B7D6468FB052}"/>
    <dgm:cxn modelId="{9B08D01F-B762-4B93-86EE-17B8F994049C}" type="presOf" srcId="{BC080CE1-005E-4CE5-8CBF-6649F2572477}" destId="{4260DE23-0D6E-41F3-8C1E-059A897B9BFA}" srcOrd="1" destOrd="0" presId="urn:microsoft.com/office/officeart/2005/8/layout/orgChart1"/>
    <dgm:cxn modelId="{EA4F6BE1-3901-46D2-9E4E-83B375093329}" srcId="{EA78D91B-CE5E-4762-96C8-B1039BBB03CD}" destId="{C9FC85B6-D968-47F6-8550-25BB776F1BD5}" srcOrd="0" destOrd="0" parTransId="{7AC4B518-0C88-4C2F-8CB1-66D85925B1E3}" sibTransId="{45ADCCEB-0297-477E-B2D7-AA2E5C3175C1}"/>
    <dgm:cxn modelId="{C5464CB5-96AD-4731-81E8-FB42DD90D675}" type="presOf" srcId="{BC080CE1-005E-4CE5-8CBF-6649F2572477}" destId="{57537811-7A00-4410-92C3-D7B4E5CBFDD1}" srcOrd="0" destOrd="0" presId="urn:microsoft.com/office/officeart/2005/8/layout/orgChart1"/>
    <dgm:cxn modelId="{2A0F8F42-C276-4EF8-A9DD-A3CA98DF38D6}" type="presOf" srcId="{B4728C37-B9B9-4FA0-9EF5-9BE95A5DEEAA}" destId="{46F1C0FD-02BB-4E0C-98AD-8A3E598ACCE1}" srcOrd="0" destOrd="0" presId="urn:microsoft.com/office/officeart/2005/8/layout/orgChart1"/>
    <dgm:cxn modelId="{5E887C3F-80B4-4185-8D21-4F2685BB1F8F}" type="presOf" srcId="{9EBFA96F-5C53-4FA6-9F70-7A8123F846D0}" destId="{138DCB2F-34AC-4DE7-9BE1-F3EA1B7E296F}" srcOrd="0" destOrd="0" presId="urn:microsoft.com/office/officeart/2005/8/layout/orgChart1"/>
    <dgm:cxn modelId="{9102CFBB-C1CB-4810-8DD5-F032FDFB1892}" type="presOf" srcId="{C9FC85B6-D968-47F6-8550-25BB776F1BD5}" destId="{2EC3D4B7-2B3A-48F6-8446-7F81C14CCA88}" srcOrd="0" destOrd="0" presId="urn:microsoft.com/office/officeart/2005/8/layout/orgChart1"/>
    <dgm:cxn modelId="{B73CCDAB-08FD-424A-B261-3BA82F431C1B}" type="presOf" srcId="{C9FC85B6-D968-47F6-8550-25BB776F1BD5}" destId="{47A04E8E-002E-400C-8711-BF922CBEBBA1}" srcOrd="1" destOrd="0" presId="urn:microsoft.com/office/officeart/2005/8/layout/orgChart1"/>
    <dgm:cxn modelId="{FE8576D8-AFFD-4333-873A-361C2A8C82E6}" type="presOf" srcId="{9EBFA96F-5C53-4FA6-9F70-7A8123F846D0}" destId="{5E0815DC-F582-4C13-8AC8-7D7A687B79AE}" srcOrd="1" destOrd="0" presId="urn:microsoft.com/office/officeart/2005/8/layout/orgChart1"/>
    <dgm:cxn modelId="{01DA1D97-B8AE-4DCB-8D43-1E8290663B73}" srcId="{C9FC85B6-D968-47F6-8550-25BB776F1BD5}" destId="{75BDC155-2B5A-4C8F-9674-0CA85D236E8A}" srcOrd="1" destOrd="0" parTransId="{B4728C37-B9B9-4FA0-9EF5-9BE95A5DEEAA}" sibTransId="{AC63A251-636F-41A3-89F4-0021C31DF8E9}"/>
    <dgm:cxn modelId="{8CA91BCE-8DA3-4B95-A46C-0C90698ABF90}" type="presOf" srcId="{EA78D91B-CE5E-4762-96C8-B1039BBB03CD}" destId="{23F33AC2-D81B-4053-81C6-947DE120C6E3}" srcOrd="0" destOrd="0" presId="urn:microsoft.com/office/officeart/2005/8/layout/orgChart1"/>
    <dgm:cxn modelId="{27176345-E675-4204-A78C-23A48396A4DB}" srcId="{C9FC85B6-D968-47F6-8550-25BB776F1BD5}" destId="{9EBFA96F-5C53-4FA6-9F70-7A8123F846D0}" srcOrd="0" destOrd="0" parTransId="{7F1C13E3-46AF-41A1-B263-E37AC073FC41}" sibTransId="{55D61C83-41A2-4795-B88A-B866023C669F}"/>
    <dgm:cxn modelId="{C80C7C8A-24E3-4746-A4ED-EC602C9CA1D6}" type="presOf" srcId="{1E66E871-B4EF-4AD5-ABED-505151DCAB09}" destId="{D5C1025F-F514-4C02-ADED-157847241742}" srcOrd="0" destOrd="0" presId="urn:microsoft.com/office/officeart/2005/8/layout/orgChart1"/>
    <dgm:cxn modelId="{E30C41BC-7B7C-4479-9F3A-48A255A4CD97}" type="presOf" srcId="{68F0CA8D-892B-474E-BC8D-50D2F6C00184}" destId="{DBAB773D-8A05-4DAB-B019-DFCE3FAB9DE3}" srcOrd="1" destOrd="0" presId="urn:microsoft.com/office/officeart/2005/8/layout/orgChart1"/>
    <dgm:cxn modelId="{BE5E3411-188A-4C59-B0C3-685D33132375}" type="presParOf" srcId="{23F33AC2-D81B-4053-81C6-947DE120C6E3}" destId="{BA03A51E-C3A7-48E5-8B80-192EEF7C62A4}" srcOrd="0" destOrd="0" presId="urn:microsoft.com/office/officeart/2005/8/layout/orgChart1"/>
    <dgm:cxn modelId="{08206F2A-4A4E-40B2-9B3D-9A74C51D0216}" type="presParOf" srcId="{BA03A51E-C3A7-48E5-8B80-192EEF7C62A4}" destId="{95ED1B5F-50DF-4022-9B3B-3E2A9EACDD4F}" srcOrd="0" destOrd="0" presId="urn:microsoft.com/office/officeart/2005/8/layout/orgChart1"/>
    <dgm:cxn modelId="{79D4AAA8-EE95-4DCD-A398-600968379BBB}" type="presParOf" srcId="{95ED1B5F-50DF-4022-9B3B-3E2A9EACDD4F}" destId="{2EC3D4B7-2B3A-48F6-8446-7F81C14CCA88}" srcOrd="0" destOrd="0" presId="urn:microsoft.com/office/officeart/2005/8/layout/orgChart1"/>
    <dgm:cxn modelId="{485B6752-CDAF-43CD-A5FB-D7D276D3728A}" type="presParOf" srcId="{95ED1B5F-50DF-4022-9B3B-3E2A9EACDD4F}" destId="{47A04E8E-002E-400C-8711-BF922CBEBBA1}" srcOrd="1" destOrd="0" presId="urn:microsoft.com/office/officeart/2005/8/layout/orgChart1"/>
    <dgm:cxn modelId="{986E9B4A-AAA8-4F31-849C-601456B318EC}" type="presParOf" srcId="{BA03A51E-C3A7-48E5-8B80-192EEF7C62A4}" destId="{6672E27C-DC60-4EE3-9F7F-FB946100EF90}" srcOrd="1" destOrd="0" presId="urn:microsoft.com/office/officeart/2005/8/layout/orgChart1"/>
    <dgm:cxn modelId="{86878F2A-89D4-4940-8C80-32C31121C6ED}" type="presParOf" srcId="{6672E27C-DC60-4EE3-9F7F-FB946100EF90}" destId="{C6782439-1E4C-4B7B-AA10-C972A2BA448E}" srcOrd="0" destOrd="0" presId="urn:microsoft.com/office/officeart/2005/8/layout/orgChart1"/>
    <dgm:cxn modelId="{BE0FB1CE-6FC2-438C-98EF-2137B878D3C1}" type="presParOf" srcId="{6672E27C-DC60-4EE3-9F7F-FB946100EF90}" destId="{3A89DA57-F699-4578-892D-014F7BC88BEF}" srcOrd="1" destOrd="0" presId="urn:microsoft.com/office/officeart/2005/8/layout/orgChart1"/>
    <dgm:cxn modelId="{EB5E5A05-8CF3-474B-A100-75E990838115}" type="presParOf" srcId="{3A89DA57-F699-4578-892D-014F7BC88BEF}" destId="{671FF6E7-B515-4628-BCAB-D73ECB8BB0AC}" srcOrd="0" destOrd="0" presId="urn:microsoft.com/office/officeart/2005/8/layout/orgChart1"/>
    <dgm:cxn modelId="{297FBD0F-5EE9-4739-B7BD-0E1BB1E8BE0F}" type="presParOf" srcId="{671FF6E7-B515-4628-BCAB-D73ECB8BB0AC}" destId="{138DCB2F-34AC-4DE7-9BE1-F3EA1B7E296F}" srcOrd="0" destOrd="0" presId="urn:microsoft.com/office/officeart/2005/8/layout/orgChart1"/>
    <dgm:cxn modelId="{E693E520-4B2A-456C-A6B0-AE0FFB75DE62}" type="presParOf" srcId="{671FF6E7-B515-4628-BCAB-D73ECB8BB0AC}" destId="{5E0815DC-F582-4C13-8AC8-7D7A687B79AE}" srcOrd="1" destOrd="0" presId="urn:microsoft.com/office/officeart/2005/8/layout/orgChart1"/>
    <dgm:cxn modelId="{582D3CA8-62AD-4CF4-B0C8-1CE284D86F8D}" type="presParOf" srcId="{3A89DA57-F699-4578-892D-014F7BC88BEF}" destId="{7E5BFCEF-C543-47AC-B4DE-E66D889B132D}" srcOrd="1" destOrd="0" presId="urn:microsoft.com/office/officeart/2005/8/layout/orgChart1"/>
    <dgm:cxn modelId="{BAC1F113-AFCA-4E5A-95E5-CE37051FEBF3}" type="presParOf" srcId="{3A89DA57-F699-4578-892D-014F7BC88BEF}" destId="{2D284D9E-2978-4406-8889-6560ED214768}" srcOrd="2" destOrd="0" presId="urn:microsoft.com/office/officeart/2005/8/layout/orgChart1"/>
    <dgm:cxn modelId="{32E8D989-F50A-4A5F-9C3A-B39182136A87}" type="presParOf" srcId="{6672E27C-DC60-4EE3-9F7F-FB946100EF90}" destId="{46F1C0FD-02BB-4E0C-98AD-8A3E598ACCE1}" srcOrd="2" destOrd="0" presId="urn:microsoft.com/office/officeart/2005/8/layout/orgChart1"/>
    <dgm:cxn modelId="{F1EA026D-F5F7-4612-8603-71099FEED6C3}" type="presParOf" srcId="{6672E27C-DC60-4EE3-9F7F-FB946100EF90}" destId="{4B9A5601-F44B-44DE-A99B-72D2F6FA25E7}" srcOrd="3" destOrd="0" presId="urn:microsoft.com/office/officeart/2005/8/layout/orgChart1"/>
    <dgm:cxn modelId="{E7E1BB1C-880C-420C-B3B3-0D0E38CD99B3}" type="presParOf" srcId="{4B9A5601-F44B-44DE-A99B-72D2F6FA25E7}" destId="{97859386-9370-4D4D-B221-BA9D1186E61C}" srcOrd="0" destOrd="0" presId="urn:microsoft.com/office/officeart/2005/8/layout/orgChart1"/>
    <dgm:cxn modelId="{25162C0F-2726-436E-B44F-AFF27A1B8DC9}" type="presParOf" srcId="{97859386-9370-4D4D-B221-BA9D1186E61C}" destId="{0360F917-6721-4C00-99D1-B178B4C9CAED}" srcOrd="0" destOrd="0" presId="urn:microsoft.com/office/officeart/2005/8/layout/orgChart1"/>
    <dgm:cxn modelId="{D1D2E927-EBE3-4B15-BB77-D3A5B5364C1D}" type="presParOf" srcId="{97859386-9370-4D4D-B221-BA9D1186E61C}" destId="{B1489956-FC54-4AD3-8BE8-46150105CE08}" srcOrd="1" destOrd="0" presId="urn:microsoft.com/office/officeart/2005/8/layout/orgChart1"/>
    <dgm:cxn modelId="{B5E09EFB-EDC4-4A68-919F-DE28A9C3E2F7}" type="presParOf" srcId="{4B9A5601-F44B-44DE-A99B-72D2F6FA25E7}" destId="{B12CA441-B378-41F8-9113-7EA63FD26C50}" srcOrd="1" destOrd="0" presId="urn:microsoft.com/office/officeart/2005/8/layout/orgChart1"/>
    <dgm:cxn modelId="{7536B1B1-1EDC-4F57-A249-DD3D94143DA2}" type="presParOf" srcId="{4B9A5601-F44B-44DE-A99B-72D2F6FA25E7}" destId="{7242B7AA-9E5D-466A-B145-B14DA7C3FFCF}" srcOrd="2" destOrd="0" presId="urn:microsoft.com/office/officeart/2005/8/layout/orgChart1"/>
    <dgm:cxn modelId="{4B91F146-68F8-4124-8096-6C815FE3B4B9}" type="presParOf" srcId="{6672E27C-DC60-4EE3-9F7F-FB946100EF90}" destId="{D5C1025F-F514-4C02-ADED-157847241742}" srcOrd="4" destOrd="0" presId="urn:microsoft.com/office/officeart/2005/8/layout/orgChart1"/>
    <dgm:cxn modelId="{E60D04FD-2A82-4C3B-81E2-C784EF28E78C}" type="presParOf" srcId="{6672E27C-DC60-4EE3-9F7F-FB946100EF90}" destId="{70C98CA0-216E-4BCD-BDE6-7174BB87F2E4}" srcOrd="5" destOrd="0" presId="urn:microsoft.com/office/officeart/2005/8/layout/orgChart1"/>
    <dgm:cxn modelId="{E74BBDD4-1B01-4856-BAF8-90C8B501B65F}" type="presParOf" srcId="{70C98CA0-216E-4BCD-BDE6-7174BB87F2E4}" destId="{5A6BB9B3-C07E-4448-ACAD-C5409B72FF09}" srcOrd="0" destOrd="0" presId="urn:microsoft.com/office/officeart/2005/8/layout/orgChart1"/>
    <dgm:cxn modelId="{74B80D7F-196E-4DF8-99E5-B5AEC545A3B0}" type="presParOf" srcId="{5A6BB9B3-C07E-4448-ACAD-C5409B72FF09}" destId="{8E6F4B89-66C8-4BF4-BEAD-6B16ACDBAD19}" srcOrd="0" destOrd="0" presId="urn:microsoft.com/office/officeart/2005/8/layout/orgChart1"/>
    <dgm:cxn modelId="{530313F7-E011-429D-9786-8DFBDD3161B1}" type="presParOf" srcId="{5A6BB9B3-C07E-4448-ACAD-C5409B72FF09}" destId="{DBAB773D-8A05-4DAB-B019-DFCE3FAB9DE3}" srcOrd="1" destOrd="0" presId="urn:microsoft.com/office/officeart/2005/8/layout/orgChart1"/>
    <dgm:cxn modelId="{E845FEDB-390B-4853-B561-C58A6FEB4832}" type="presParOf" srcId="{70C98CA0-216E-4BCD-BDE6-7174BB87F2E4}" destId="{07960F8A-1B0D-4F37-9A92-68595E65865C}" srcOrd="1" destOrd="0" presId="urn:microsoft.com/office/officeart/2005/8/layout/orgChart1"/>
    <dgm:cxn modelId="{CC01A36D-7FBB-4B27-BBC4-8B4C2A973259}" type="presParOf" srcId="{70C98CA0-216E-4BCD-BDE6-7174BB87F2E4}" destId="{14DDFEF3-F20C-4CCD-A8BA-3365FC8D1090}" srcOrd="2" destOrd="0" presId="urn:microsoft.com/office/officeart/2005/8/layout/orgChart1"/>
    <dgm:cxn modelId="{288606FE-04F0-4D13-95AB-C3601753E7D9}" type="presParOf" srcId="{6672E27C-DC60-4EE3-9F7F-FB946100EF90}" destId="{A16C41E7-176B-4349-9F61-3B5F734717EB}" srcOrd="6" destOrd="0" presId="urn:microsoft.com/office/officeart/2005/8/layout/orgChart1"/>
    <dgm:cxn modelId="{2193ADF5-0E57-491F-A062-90537FAF8F79}" type="presParOf" srcId="{6672E27C-DC60-4EE3-9F7F-FB946100EF90}" destId="{5135F191-0A78-421A-86BD-1EF85260826F}" srcOrd="7" destOrd="0" presId="urn:microsoft.com/office/officeart/2005/8/layout/orgChart1"/>
    <dgm:cxn modelId="{13AAE3FF-96B1-4822-BA60-A335A598FB10}" type="presParOf" srcId="{5135F191-0A78-421A-86BD-1EF85260826F}" destId="{770E3014-FCB2-4342-BBD3-C4B497AB1424}" srcOrd="0" destOrd="0" presId="urn:microsoft.com/office/officeart/2005/8/layout/orgChart1"/>
    <dgm:cxn modelId="{ACAB068C-A38D-4DAB-8079-0065CA4EDC71}" type="presParOf" srcId="{770E3014-FCB2-4342-BBD3-C4B497AB1424}" destId="{57537811-7A00-4410-92C3-D7B4E5CBFDD1}" srcOrd="0" destOrd="0" presId="urn:microsoft.com/office/officeart/2005/8/layout/orgChart1"/>
    <dgm:cxn modelId="{5479B0A6-A1FB-4B42-9E3D-561FB9B2054F}" type="presParOf" srcId="{770E3014-FCB2-4342-BBD3-C4B497AB1424}" destId="{4260DE23-0D6E-41F3-8C1E-059A897B9BFA}" srcOrd="1" destOrd="0" presId="urn:microsoft.com/office/officeart/2005/8/layout/orgChart1"/>
    <dgm:cxn modelId="{A39B4027-98A9-4F34-973B-7DC2B29747ED}" type="presParOf" srcId="{5135F191-0A78-421A-86BD-1EF85260826F}" destId="{F6669B25-919B-49F8-B489-A2A335E86D35}" srcOrd="1" destOrd="0" presId="urn:microsoft.com/office/officeart/2005/8/layout/orgChart1"/>
    <dgm:cxn modelId="{DD273399-345B-449A-AA80-FD85D3081C7C}" type="presParOf" srcId="{5135F191-0A78-421A-86BD-1EF85260826F}" destId="{215F5257-EE52-461C-A14E-C52068BF1CAD}" srcOrd="2" destOrd="0" presId="urn:microsoft.com/office/officeart/2005/8/layout/orgChart1"/>
    <dgm:cxn modelId="{62771073-1461-4EC1-90C6-83492286E3F5}" type="presParOf" srcId="{BA03A51E-C3A7-48E5-8B80-192EEF7C62A4}" destId="{0C97FF9A-CCC1-41EB-9F61-3A62328328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7CFC0F-6FA0-463B-83DF-7B4BB99D35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1872F40-1FD7-4381-BCA6-52F802C3A07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NEGÓCIOS</a:t>
          </a:r>
        </a:p>
      </dgm:t>
    </dgm:pt>
    <dgm:pt modelId="{264604BA-E316-4528-B38E-9D1D4DD6EC74}" type="parTrans" cxnId="{77600CCA-9749-43D3-B9E8-1113002CC109}">
      <dgm:prSet/>
      <dgm:spPr/>
      <dgm:t>
        <a:bodyPr/>
        <a:lstStyle/>
        <a:p>
          <a:endParaRPr lang="pt-BR"/>
        </a:p>
      </dgm:t>
    </dgm:pt>
    <dgm:pt modelId="{B08FDC90-1EE4-4347-ABC3-1B5693F063CC}" type="sibTrans" cxnId="{77600CCA-9749-43D3-B9E8-1113002CC109}">
      <dgm:prSet/>
      <dgm:spPr/>
      <dgm:t>
        <a:bodyPr/>
        <a:lstStyle/>
        <a:p>
          <a:endParaRPr lang="pt-BR"/>
        </a:p>
      </dgm:t>
    </dgm:pt>
    <dgm:pt modelId="{969E15A3-1639-4919-9BB0-52FFB11432F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ECONOMIA</a:t>
          </a:r>
        </a:p>
      </dgm:t>
    </dgm:pt>
    <dgm:pt modelId="{91C34402-1017-4125-B66F-3518ACD3F300}" type="parTrans" cxnId="{2168D4EE-1427-4772-A781-B083DE8707BD}">
      <dgm:prSet/>
      <dgm:spPr/>
      <dgm:t>
        <a:bodyPr/>
        <a:lstStyle/>
        <a:p>
          <a:endParaRPr lang="pt-BR"/>
        </a:p>
      </dgm:t>
    </dgm:pt>
    <dgm:pt modelId="{7CFF9D16-73B1-4D2A-80DF-489C7970DC0F}" type="sibTrans" cxnId="{2168D4EE-1427-4772-A781-B083DE8707BD}">
      <dgm:prSet/>
      <dgm:spPr/>
      <dgm:t>
        <a:bodyPr/>
        <a:lstStyle/>
        <a:p>
          <a:endParaRPr lang="pt-BR"/>
        </a:p>
      </dgm:t>
    </dgm:pt>
    <dgm:pt modelId="{15282346-46C9-46E7-B7B3-A4E8BBA6C47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ADMINISTRAÇÃO</a:t>
          </a:r>
        </a:p>
      </dgm:t>
    </dgm:pt>
    <dgm:pt modelId="{D69C0BAD-354A-4B22-931E-07A274A4E35F}" type="parTrans" cxnId="{5F5F28ED-A734-4AD4-A601-930381860217}">
      <dgm:prSet/>
      <dgm:spPr/>
      <dgm:t>
        <a:bodyPr/>
        <a:lstStyle/>
        <a:p>
          <a:endParaRPr lang="pt-BR"/>
        </a:p>
      </dgm:t>
    </dgm:pt>
    <dgm:pt modelId="{F768112C-E4C6-453C-B224-B0EFDECC97A9}" type="sibTrans" cxnId="{5F5F28ED-A734-4AD4-A601-930381860217}">
      <dgm:prSet/>
      <dgm:spPr/>
      <dgm:t>
        <a:bodyPr/>
        <a:lstStyle/>
        <a:p>
          <a:endParaRPr lang="pt-BR"/>
        </a:p>
      </dgm:t>
    </dgm:pt>
    <dgm:pt modelId="{154F4099-9D23-416C-8C41-113F1F79EE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CONTABILIDADE</a:t>
          </a:r>
        </a:p>
      </dgm:t>
    </dgm:pt>
    <dgm:pt modelId="{FC032A96-88F9-49BA-9B50-BF549C562170}" type="parTrans" cxnId="{2ED2C08E-8D05-42E0-87EE-B9D5A982157A}">
      <dgm:prSet/>
      <dgm:spPr/>
      <dgm:t>
        <a:bodyPr/>
        <a:lstStyle/>
        <a:p>
          <a:endParaRPr lang="pt-BR"/>
        </a:p>
      </dgm:t>
    </dgm:pt>
    <dgm:pt modelId="{FF52E504-26D6-42BB-A1A6-5EE6C4D171BA}" type="sibTrans" cxnId="{2ED2C08E-8D05-42E0-87EE-B9D5A982157A}">
      <dgm:prSet/>
      <dgm:spPr/>
      <dgm:t>
        <a:bodyPr/>
        <a:lstStyle/>
        <a:p>
          <a:endParaRPr lang="pt-BR"/>
        </a:p>
      </dgm:t>
    </dgm:pt>
    <dgm:pt modelId="{0013E0DB-64D3-4FB8-A018-6BEEC71916D4}" type="pres">
      <dgm:prSet presAssocID="{897CFC0F-6FA0-463B-83DF-7B4BB99D35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4A1782E-7417-44AE-B759-F41143956E49}" type="pres">
      <dgm:prSet presAssocID="{B1872F40-1FD7-4381-BCA6-52F802C3A07D}" presName="hierRoot1" presStyleCnt="0">
        <dgm:presLayoutVars>
          <dgm:hierBranch/>
        </dgm:presLayoutVars>
      </dgm:prSet>
      <dgm:spPr/>
    </dgm:pt>
    <dgm:pt modelId="{DA5AF3F5-8CF7-4AB8-AB8B-DE8C3D331FC7}" type="pres">
      <dgm:prSet presAssocID="{B1872F40-1FD7-4381-BCA6-52F802C3A07D}" presName="rootComposite1" presStyleCnt="0"/>
      <dgm:spPr/>
    </dgm:pt>
    <dgm:pt modelId="{1AD40F9F-C5BF-4976-8A03-9B1D2BEC1597}" type="pres">
      <dgm:prSet presAssocID="{B1872F40-1FD7-4381-BCA6-52F802C3A07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B88EB6-3BCE-4509-AA85-6F0785512E81}" type="pres">
      <dgm:prSet presAssocID="{B1872F40-1FD7-4381-BCA6-52F802C3A07D}" presName="rootConnector1" presStyleLbl="node1" presStyleIdx="0" presStyleCnt="0"/>
      <dgm:spPr/>
      <dgm:t>
        <a:bodyPr/>
        <a:lstStyle/>
        <a:p>
          <a:endParaRPr lang="pt-BR"/>
        </a:p>
      </dgm:t>
    </dgm:pt>
    <dgm:pt modelId="{74F066AB-E0AB-452E-B82F-D56953448A1A}" type="pres">
      <dgm:prSet presAssocID="{B1872F40-1FD7-4381-BCA6-52F802C3A07D}" presName="hierChild2" presStyleCnt="0"/>
      <dgm:spPr/>
    </dgm:pt>
    <dgm:pt modelId="{6874074E-55D9-4E82-9E4B-5C57D5171A04}" type="pres">
      <dgm:prSet presAssocID="{91C34402-1017-4125-B66F-3518ACD3F300}" presName="Name35" presStyleLbl="parChTrans1D2" presStyleIdx="0" presStyleCnt="3"/>
      <dgm:spPr/>
      <dgm:t>
        <a:bodyPr/>
        <a:lstStyle/>
        <a:p>
          <a:endParaRPr lang="pt-BR"/>
        </a:p>
      </dgm:t>
    </dgm:pt>
    <dgm:pt modelId="{3D27EAB6-D635-4571-8765-183144119E10}" type="pres">
      <dgm:prSet presAssocID="{969E15A3-1639-4919-9BB0-52FFB11432F9}" presName="hierRoot2" presStyleCnt="0">
        <dgm:presLayoutVars>
          <dgm:hierBranch/>
        </dgm:presLayoutVars>
      </dgm:prSet>
      <dgm:spPr/>
    </dgm:pt>
    <dgm:pt modelId="{F41072EF-3605-46DF-BE98-5B5254627DA1}" type="pres">
      <dgm:prSet presAssocID="{969E15A3-1639-4919-9BB0-52FFB11432F9}" presName="rootComposite" presStyleCnt="0"/>
      <dgm:spPr/>
    </dgm:pt>
    <dgm:pt modelId="{63949D05-D527-404E-B00C-231A0B34228C}" type="pres">
      <dgm:prSet presAssocID="{969E15A3-1639-4919-9BB0-52FFB11432F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FE145BB-E229-43A4-B7B5-A410EE4012CC}" type="pres">
      <dgm:prSet presAssocID="{969E15A3-1639-4919-9BB0-52FFB11432F9}" presName="rootConnector" presStyleLbl="node2" presStyleIdx="0" presStyleCnt="3"/>
      <dgm:spPr/>
      <dgm:t>
        <a:bodyPr/>
        <a:lstStyle/>
        <a:p>
          <a:endParaRPr lang="pt-BR"/>
        </a:p>
      </dgm:t>
    </dgm:pt>
    <dgm:pt modelId="{27AE12A1-827A-449D-A393-4B6EFC0BD59F}" type="pres">
      <dgm:prSet presAssocID="{969E15A3-1639-4919-9BB0-52FFB11432F9}" presName="hierChild4" presStyleCnt="0"/>
      <dgm:spPr/>
    </dgm:pt>
    <dgm:pt modelId="{4E9958A3-BA8D-4449-8A96-06C033477D3E}" type="pres">
      <dgm:prSet presAssocID="{969E15A3-1639-4919-9BB0-52FFB11432F9}" presName="hierChild5" presStyleCnt="0"/>
      <dgm:spPr/>
    </dgm:pt>
    <dgm:pt modelId="{EEC60CDF-08A9-4DFF-AFCE-B3E906DF6A1A}" type="pres">
      <dgm:prSet presAssocID="{D69C0BAD-354A-4B22-931E-07A274A4E35F}" presName="Name35" presStyleLbl="parChTrans1D2" presStyleIdx="1" presStyleCnt="3"/>
      <dgm:spPr/>
      <dgm:t>
        <a:bodyPr/>
        <a:lstStyle/>
        <a:p>
          <a:endParaRPr lang="pt-BR"/>
        </a:p>
      </dgm:t>
    </dgm:pt>
    <dgm:pt modelId="{C817A31B-C0CD-41FF-8C7D-4D954D25414B}" type="pres">
      <dgm:prSet presAssocID="{15282346-46C9-46E7-B7B3-A4E8BBA6C479}" presName="hierRoot2" presStyleCnt="0">
        <dgm:presLayoutVars>
          <dgm:hierBranch/>
        </dgm:presLayoutVars>
      </dgm:prSet>
      <dgm:spPr/>
    </dgm:pt>
    <dgm:pt modelId="{5E66F803-12E4-4BAE-BB5D-71F978B7FD58}" type="pres">
      <dgm:prSet presAssocID="{15282346-46C9-46E7-B7B3-A4E8BBA6C479}" presName="rootComposite" presStyleCnt="0"/>
      <dgm:spPr/>
    </dgm:pt>
    <dgm:pt modelId="{2D583A73-0622-4197-8FD8-BBA17F9A78CC}" type="pres">
      <dgm:prSet presAssocID="{15282346-46C9-46E7-B7B3-A4E8BBA6C47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749E262-7EC7-43CA-8895-2F15BEF7639A}" type="pres">
      <dgm:prSet presAssocID="{15282346-46C9-46E7-B7B3-A4E8BBA6C479}" presName="rootConnector" presStyleLbl="node2" presStyleIdx="1" presStyleCnt="3"/>
      <dgm:spPr/>
      <dgm:t>
        <a:bodyPr/>
        <a:lstStyle/>
        <a:p>
          <a:endParaRPr lang="pt-BR"/>
        </a:p>
      </dgm:t>
    </dgm:pt>
    <dgm:pt modelId="{920E8C16-26E9-4DFB-8A9C-EF1931DAA572}" type="pres">
      <dgm:prSet presAssocID="{15282346-46C9-46E7-B7B3-A4E8BBA6C479}" presName="hierChild4" presStyleCnt="0"/>
      <dgm:spPr/>
    </dgm:pt>
    <dgm:pt modelId="{C4C3B810-05A5-4FE6-88FE-C15F6E08F7A0}" type="pres">
      <dgm:prSet presAssocID="{15282346-46C9-46E7-B7B3-A4E8BBA6C479}" presName="hierChild5" presStyleCnt="0"/>
      <dgm:spPr/>
    </dgm:pt>
    <dgm:pt modelId="{B26835BD-3C53-425A-8E94-B1C218F66380}" type="pres">
      <dgm:prSet presAssocID="{FC032A96-88F9-49BA-9B50-BF549C562170}" presName="Name35" presStyleLbl="parChTrans1D2" presStyleIdx="2" presStyleCnt="3"/>
      <dgm:spPr/>
      <dgm:t>
        <a:bodyPr/>
        <a:lstStyle/>
        <a:p>
          <a:endParaRPr lang="pt-BR"/>
        </a:p>
      </dgm:t>
    </dgm:pt>
    <dgm:pt modelId="{C5640868-C4B7-4677-B966-691074EFFA8F}" type="pres">
      <dgm:prSet presAssocID="{154F4099-9D23-416C-8C41-113F1F79EE9C}" presName="hierRoot2" presStyleCnt="0">
        <dgm:presLayoutVars>
          <dgm:hierBranch/>
        </dgm:presLayoutVars>
      </dgm:prSet>
      <dgm:spPr/>
    </dgm:pt>
    <dgm:pt modelId="{AA37C99E-8874-4C7D-BD02-0ADEF23860FD}" type="pres">
      <dgm:prSet presAssocID="{154F4099-9D23-416C-8C41-113F1F79EE9C}" presName="rootComposite" presStyleCnt="0"/>
      <dgm:spPr/>
    </dgm:pt>
    <dgm:pt modelId="{72B002FD-0977-4FE7-92CE-CC3F1E7ED242}" type="pres">
      <dgm:prSet presAssocID="{154F4099-9D23-416C-8C41-113F1F79EE9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4974429-B935-4066-844A-1DC65B4C9ADE}" type="pres">
      <dgm:prSet presAssocID="{154F4099-9D23-416C-8C41-113F1F79EE9C}" presName="rootConnector" presStyleLbl="node2" presStyleIdx="2" presStyleCnt="3"/>
      <dgm:spPr/>
      <dgm:t>
        <a:bodyPr/>
        <a:lstStyle/>
        <a:p>
          <a:endParaRPr lang="pt-BR"/>
        </a:p>
      </dgm:t>
    </dgm:pt>
    <dgm:pt modelId="{0BA133A5-8998-47EF-9921-343F044D0377}" type="pres">
      <dgm:prSet presAssocID="{154F4099-9D23-416C-8C41-113F1F79EE9C}" presName="hierChild4" presStyleCnt="0"/>
      <dgm:spPr/>
    </dgm:pt>
    <dgm:pt modelId="{1CFA3E0E-ECF3-4F1B-A164-6A914B200651}" type="pres">
      <dgm:prSet presAssocID="{154F4099-9D23-416C-8C41-113F1F79EE9C}" presName="hierChild5" presStyleCnt="0"/>
      <dgm:spPr/>
    </dgm:pt>
    <dgm:pt modelId="{1F63A7DA-85A0-4006-AF43-50D291D02087}" type="pres">
      <dgm:prSet presAssocID="{B1872F40-1FD7-4381-BCA6-52F802C3A07D}" presName="hierChild3" presStyleCnt="0"/>
      <dgm:spPr/>
    </dgm:pt>
  </dgm:ptLst>
  <dgm:cxnLst>
    <dgm:cxn modelId="{6BBD7248-F672-45FC-82C1-8BB958695794}" type="presOf" srcId="{91C34402-1017-4125-B66F-3518ACD3F300}" destId="{6874074E-55D9-4E82-9E4B-5C57D5171A04}" srcOrd="0" destOrd="0" presId="urn:microsoft.com/office/officeart/2005/8/layout/orgChart1"/>
    <dgm:cxn modelId="{A2B64413-311F-471F-8D06-93C5CD109478}" type="presOf" srcId="{15282346-46C9-46E7-B7B3-A4E8BBA6C479}" destId="{B749E262-7EC7-43CA-8895-2F15BEF7639A}" srcOrd="1" destOrd="0" presId="urn:microsoft.com/office/officeart/2005/8/layout/orgChart1"/>
    <dgm:cxn modelId="{D395F2FA-56C1-49F2-B83C-2D604A526725}" type="presOf" srcId="{897CFC0F-6FA0-463B-83DF-7B4BB99D35D7}" destId="{0013E0DB-64D3-4FB8-A018-6BEEC71916D4}" srcOrd="0" destOrd="0" presId="urn:microsoft.com/office/officeart/2005/8/layout/orgChart1"/>
    <dgm:cxn modelId="{2168D4EE-1427-4772-A781-B083DE8707BD}" srcId="{B1872F40-1FD7-4381-BCA6-52F802C3A07D}" destId="{969E15A3-1639-4919-9BB0-52FFB11432F9}" srcOrd="0" destOrd="0" parTransId="{91C34402-1017-4125-B66F-3518ACD3F300}" sibTransId="{7CFF9D16-73B1-4D2A-80DF-489C7970DC0F}"/>
    <dgm:cxn modelId="{63178A56-EFA5-4A5B-BA55-62AC54389BDA}" type="presOf" srcId="{B1872F40-1FD7-4381-BCA6-52F802C3A07D}" destId="{57B88EB6-3BCE-4509-AA85-6F0785512E81}" srcOrd="1" destOrd="0" presId="urn:microsoft.com/office/officeart/2005/8/layout/orgChart1"/>
    <dgm:cxn modelId="{2ED2C08E-8D05-42E0-87EE-B9D5A982157A}" srcId="{B1872F40-1FD7-4381-BCA6-52F802C3A07D}" destId="{154F4099-9D23-416C-8C41-113F1F79EE9C}" srcOrd="2" destOrd="0" parTransId="{FC032A96-88F9-49BA-9B50-BF549C562170}" sibTransId="{FF52E504-26D6-42BB-A1A6-5EE6C4D171BA}"/>
    <dgm:cxn modelId="{5F5F6783-F0EB-46DF-B605-F6443C79AF4D}" type="presOf" srcId="{969E15A3-1639-4919-9BB0-52FFB11432F9}" destId="{63949D05-D527-404E-B00C-231A0B34228C}" srcOrd="0" destOrd="0" presId="urn:microsoft.com/office/officeart/2005/8/layout/orgChart1"/>
    <dgm:cxn modelId="{4BD8321A-499B-4FB8-BA10-ECC32C01F0CF}" type="presOf" srcId="{15282346-46C9-46E7-B7B3-A4E8BBA6C479}" destId="{2D583A73-0622-4197-8FD8-BBA17F9A78CC}" srcOrd="0" destOrd="0" presId="urn:microsoft.com/office/officeart/2005/8/layout/orgChart1"/>
    <dgm:cxn modelId="{A96C69FD-6460-4368-A97C-5C82B1CAEE90}" type="presOf" srcId="{B1872F40-1FD7-4381-BCA6-52F802C3A07D}" destId="{1AD40F9F-C5BF-4976-8A03-9B1D2BEC1597}" srcOrd="0" destOrd="0" presId="urn:microsoft.com/office/officeart/2005/8/layout/orgChart1"/>
    <dgm:cxn modelId="{343589CD-4C33-48DB-B714-9287CD672AC8}" type="presOf" srcId="{D69C0BAD-354A-4B22-931E-07A274A4E35F}" destId="{EEC60CDF-08A9-4DFF-AFCE-B3E906DF6A1A}" srcOrd="0" destOrd="0" presId="urn:microsoft.com/office/officeart/2005/8/layout/orgChart1"/>
    <dgm:cxn modelId="{643193F5-ED1F-4567-AF54-EC6B1BFEEDC6}" type="presOf" srcId="{969E15A3-1639-4919-9BB0-52FFB11432F9}" destId="{6FE145BB-E229-43A4-B7B5-A410EE4012CC}" srcOrd="1" destOrd="0" presId="urn:microsoft.com/office/officeart/2005/8/layout/orgChart1"/>
    <dgm:cxn modelId="{5F5F28ED-A734-4AD4-A601-930381860217}" srcId="{B1872F40-1FD7-4381-BCA6-52F802C3A07D}" destId="{15282346-46C9-46E7-B7B3-A4E8BBA6C479}" srcOrd="1" destOrd="0" parTransId="{D69C0BAD-354A-4B22-931E-07A274A4E35F}" sibTransId="{F768112C-E4C6-453C-B224-B0EFDECC97A9}"/>
    <dgm:cxn modelId="{1F7F7A96-5168-4F46-BDAC-C8273A2AE26E}" type="presOf" srcId="{FC032A96-88F9-49BA-9B50-BF549C562170}" destId="{B26835BD-3C53-425A-8E94-B1C218F66380}" srcOrd="0" destOrd="0" presId="urn:microsoft.com/office/officeart/2005/8/layout/orgChart1"/>
    <dgm:cxn modelId="{726817C0-D7CE-41ED-8A01-88E9D93AE858}" type="presOf" srcId="{154F4099-9D23-416C-8C41-113F1F79EE9C}" destId="{F4974429-B935-4066-844A-1DC65B4C9ADE}" srcOrd="1" destOrd="0" presId="urn:microsoft.com/office/officeart/2005/8/layout/orgChart1"/>
    <dgm:cxn modelId="{77600CCA-9749-43D3-B9E8-1113002CC109}" srcId="{897CFC0F-6FA0-463B-83DF-7B4BB99D35D7}" destId="{B1872F40-1FD7-4381-BCA6-52F802C3A07D}" srcOrd="0" destOrd="0" parTransId="{264604BA-E316-4528-B38E-9D1D4DD6EC74}" sibTransId="{B08FDC90-1EE4-4347-ABC3-1B5693F063CC}"/>
    <dgm:cxn modelId="{BF0E1864-00B6-47DB-92A8-2D6310996ACA}" type="presOf" srcId="{154F4099-9D23-416C-8C41-113F1F79EE9C}" destId="{72B002FD-0977-4FE7-92CE-CC3F1E7ED242}" srcOrd="0" destOrd="0" presId="urn:microsoft.com/office/officeart/2005/8/layout/orgChart1"/>
    <dgm:cxn modelId="{D130B109-F73F-4AC3-9802-F487EC76B2CB}" type="presParOf" srcId="{0013E0DB-64D3-4FB8-A018-6BEEC71916D4}" destId="{24A1782E-7417-44AE-B759-F41143956E49}" srcOrd="0" destOrd="0" presId="urn:microsoft.com/office/officeart/2005/8/layout/orgChart1"/>
    <dgm:cxn modelId="{ECB05C0C-8A9B-4196-99D1-C26FCC36205B}" type="presParOf" srcId="{24A1782E-7417-44AE-B759-F41143956E49}" destId="{DA5AF3F5-8CF7-4AB8-AB8B-DE8C3D331FC7}" srcOrd="0" destOrd="0" presId="urn:microsoft.com/office/officeart/2005/8/layout/orgChart1"/>
    <dgm:cxn modelId="{A3FA82FE-ABFE-4111-A0B6-4BE5BBCE1CA5}" type="presParOf" srcId="{DA5AF3F5-8CF7-4AB8-AB8B-DE8C3D331FC7}" destId="{1AD40F9F-C5BF-4976-8A03-9B1D2BEC1597}" srcOrd="0" destOrd="0" presId="urn:microsoft.com/office/officeart/2005/8/layout/orgChart1"/>
    <dgm:cxn modelId="{B51FA735-D813-45AF-AE9B-651D0FF0D5C4}" type="presParOf" srcId="{DA5AF3F5-8CF7-4AB8-AB8B-DE8C3D331FC7}" destId="{57B88EB6-3BCE-4509-AA85-6F0785512E81}" srcOrd="1" destOrd="0" presId="urn:microsoft.com/office/officeart/2005/8/layout/orgChart1"/>
    <dgm:cxn modelId="{9EB9EB5C-FCE7-4E41-AF64-635C35E36399}" type="presParOf" srcId="{24A1782E-7417-44AE-B759-F41143956E49}" destId="{74F066AB-E0AB-452E-B82F-D56953448A1A}" srcOrd="1" destOrd="0" presId="urn:microsoft.com/office/officeart/2005/8/layout/orgChart1"/>
    <dgm:cxn modelId="{B27B56F9-E1B5-4B70-BE9F-4E0AF07CF3CB}" type="presParOf" srcId="{74F066AB-E0AB-452E-B82F-D56953448A1A}" destId="{6874074E-55D9-4E82-9E4B-5C57D5171A04}" srcOrd="0" destOrd="0" presId="urn:microsoft.com/office/officeart/2005/8/layout/orgChart1"/>
    <dgm:cxn modelId="{61E28E98-D9BF-4256-AB33-A4EFC89354FB}" type="presParOf" srcId="{74F066AB-E0AB-452E-B82F-D56953448A1A}" destId="{3D27EAB6-D635-4571-8765-183144119E10}" srcOrd="1" destOrd="0" presId="urn:microsoft.com/office/officeart/2005/8/layout/orgChart1"/>
    <dgm:cxn modelId="{61158C36-7BE3-4EA8-976D-F4897B532F2F}" type="presParOf" srcId="{3D27EAB6-D635-4571-8765-183144119E10}" destId="{F41072EF-3605-46DF-BE98-5B5254627DA1}" srcOrd="0" destOrd="0" presId="urn:microsoft.com/office/officeart/2005/8/layout/orgChart1"/>
    <dgm:cxn modelId="{2CE2A85A-01FA-4B9B-8C1A-8C7547E577B5}" type="presParOf" srcId="{F41072EF-3605-46DF-BE98-5B5254627DA1}" destId="{63949D05-D527-404E-B00C-231A0B34228C}" srcOrd="0" destOrd="0" presId="urn:microsoft.com/office/officeart/2005/8/layout/orgChart1"/>
    <dgm:cxn modelId="{CF238536-4BD5-4702-907B-3E06DB035F38}" type="presParOf" srcId="{F41072EF-3605-46DF-BE98-5B5254627DA1}" destId="{6FE145BB-E229-43A4-B7B5-A410EE4012CC}" srcOrd="1" destOrd="0" presId="urn:microsoft.com/office/officeart/2005/8/layout/orgChart1"/>
    <dgm:cxn modelId="{1ACE9B34-B12C-44A0-A008-C2734F54E7CD}" type="presParOf" srcId="{3D27EAB6-D635-4571-8765-183144119E10}" destId="{27AE12A1-827A-449D-A393-4B6EFC0BD59F}" srcOrd="1" destOrd="0" presId="urn:microsoft.com/office/officeart/2005/8/layout/orgChart1"/>
    <dgm:cxn modelId="{85D0953D-5042-4E73-B15B-9D1FC7BA640C}" type="presParOf" srcId="{3D27EAB6-D635-4571-8765-183144119E10}" destId="{4E9958A3-BA8D-4449-8A96-06C033477D3E}" srcOrd="2" destOrd="0" presId="urn:microsoft.com/office/officeart/2005/8/layout/orgChart1"/>
    <dgm:cxn modelId="{85B63C2D-BC05-45CA-80D4-F406E3ED0C35}" type="presParOf" srcId="{74F066AB-E0AB-452E-B82F-D56953448A1A}" destId="{EEC60CDF-08A9-4DFF-AFCE-B3E906DF6A1A}" srcOrd="2" destOrd="0" presId="urn:microsoft.com/office/officeart/2005/8/layout/orgChart1"/>
    <dgm:cxn modelId="{0A8EBE6E-5054-49F6-9107-E327AECE8A28}" type="presParOf" srcId="{74F066AB-E0AB-452E-B82F-D56953448A1A}" destId="{C817A31B-C0CD-41FF-8C7D-4D954D25414B}" srcOrd="3" destOrd="0" presId="urn:microsoft.com/office/officeart/2005/8/layout/orgChart1"/>
    <dgm:cxn modelId="{98E1CCDE-D59A-48BA-B77A-14886EC08684}" type="presParOf" srcId="{C817A31B-C0CD-41FF-8C7D-4D954D25414B}" destId="{5E66F803-12E4-4BAE-BB5D-71F978B7FD58}" srcOrd="0" destOrd="0" presId="urn:microsoft.com/office/officeart/2005/8/layout/orgChart1"/>
    <dgm:cxn modelId="{57B79702-9C40-4BFB-9722-B724C7B9FF03}" type="presParOf" srcId="{5E66F803-12E4-4BAE-BB5D-71F978B7FD58}" destId="{2D583A73-0622-4197-8FD8-BBA17F9A78CC}" srcOrd="0" destOrd="0" presId="urn:microsoft.com/office/officeart/2005/8/layout/orgChart1"/>
    <dgm:cxn modelId="{A4546057-E125-4904-B591-6B50DAE7CAFA}" type="presParOf" srcId="{5E66F803-12E4-4BAE-BB5D-71F978B7FD58}" destId="{B749E262-7EC7-43CA-8895-2F15BEF7639A}" srcOrd="1" destOrd="0" presId="urn:microsoft.com/office/officeart/2005/8/layout/orgChart1"/>
    <dgm:cxn modelId="{D0F5BF85-BE03-490D-BF93-35BCC14EC4D4}" type="presParOf" srcId="{C817A31B-C0CD-41FF-8C7D-4D954D25414B}" destId="{920E8C16-26E9-4DFB-8A9C-EF1931DAA572}" srcOrd="1" destOrd="0" presId="urn:microsoft.com/office/officeart/2005/8/layout/orgChart1"/>
    <dgm:cxn modelId="{B775F6B2-9A5E-4EE0-97AC-15B2030AE3F5}" type="presParOf" srcId="{C817A31B-C0CD-41FF-8C7D-4D954D25414B}" destId="{C4C3B810-05A5-4FE6-88FE-C15F6E08F7A0}" srcOrd="2" destOrd="0" presId="urn:microsoft.com/office/officeart/2005/8/layout/orgChart1"/>
    <dgm:cxn modelId="{49BFF17A-2727-4884-B44D-1068CA70D9DE}" type="presParOf" srcId="{74F066AB-E0AB-452E-B82F-D56953448A1A}" destId="{B26835BD-3C53-425A-8E94-B1C218F66380}" srcOrd="4" destOrd="0" presId="urn:microsoft.com/office/officeart/2005/8/layout/orgChart1"/>
    <dgm:cxn modelId="{703F56FA-449F-4388-876F-A2FC521950B0}" type="presParOf" srcId="{74F066AB-E0AB-452E-B82F-D56953448A1A}" destId="{C5640868-C4B7-4677-B966-691074EFFA8F}" srcOrd="5" destOrd="0" presId="urn:microsoft.com/office/officeart/2005/8/layout/orgChart1"/>
    <dgm:cxn modelId="{E93AE175-1577-4908-A8CE-726B6DC0BEAD}" type="presParOf" srcId="{C5640868-C4B7-4677-B966-691074EFFA8F}" destId="{AA37C99E-8874-4C7D-BD02-0ADEF23860FD}" srcOrd="0" destOrd="0" presId="urn:microsoft.com/office/officeart/2005/8/layout/orgChart1"/>
    <dgm:cxn modelId="{0E83BA95-893D-499B-ABFF-BED9C8170895}" type="presParOf" srcId="{AA37C99E-8874-4C7D-BD02-0ADEF23860FD}" destId="{72B002FD-0977-4FE7-92CE-CC3F1E7ED242}" srcOrd="0" destOrd="0" presId="urn:microsoft.com/office/officeart/2005/8/layout/orgChart1"/>
    <dgm:cxn modelId="{C39DE679-DA71-4172-A7C9-A4A58554E20F}" type="presParOf" srcId="{AA37C99E-8874-4C7D-BD02-0ADEF23860FD}" destId="{F4974429-B935-4066-844A-1DC65B4C9ADE}" srcOrd="1" destOrd="0" presId="urn:microsoft.com/office/officeart/2005/8/layout/orgChart1"/>
    <dgm:cxn modelId="{FC331B52-7643-448B-8CCC-29D43A7DD2E2}" type="presParOf" srcId="{C5640868-C4B7-4677-B966-691074EFFA8F}" destId="{0BA133A5-8998-47EF-9921-343F044D0377}" srcOrd="1" destOrd="0" presId="urn:microsoft.com/office/officeart/2005/8/layout/orgChart1"/>
    <dgm:cxn modelId="{26FE7FA9-53E4-44BE-A935-C805830E9401}" type="presParOf" srcId="{C5640868-C4B7-4677-B966-691074EFFA8F}" destId="{1CFA3E0E-ECF3-4F1B-A164-6A914B200651}" srcOrd="2" destOrd="0" presId="urn:microsoft.com/office/officeart/2005/8/layout/orgChart1"/>
    <dgm:cxn modelId="{04661C9D-EFD3-4EA5-A15F-0CECC0084159}" type="presParOf" srcId="{24A1782E-7417-44AE-B759-F41143956E49}" destId="{1F63A7DA-85A0-4006-AF43-50D291D020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AF324A-9749-4A63-8905-57781DAF0C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538747D2-CD53-4AFA-BEA2-030830B29EC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RECURSOS HUMANOS</a:t>
          </a:r>
        </a:p>
      </dgm:t>
    </dgm:pt>
    <dgm:pt modelId="{8542D252-6A00-49DB-B1FB-D68C199C28BF}" type="parTrans" cxnId="{F060D4F0-1051-4CCC-9DB0-3ADE8DB96731}">
      <dgm:prSet/>
      <dgm:spPr/>
      <dgm:t>
        <a:bodyPr/>
        <a:lstStyle/>
        <a:p>
          <a:endParaRPr lang="pt-BR"/>
        </a:p>
      </dgm:t>
    </dgm:pt>
    <dgm:pt modelId="{ED09C67C-EF43-4891-BCED-0181CDE90A65}" type="sibTrans" cxnId="{F060D4F0-1051-4CCC-9DB0-3ADE8DB96731}">
      <dgm:prSet/>
      <dgm:spPr/>
      <dgm:t>
        <a:bodyPr/>
        <a:lstStyle/>
        <a:p>
          <a:endParaRPr lang="pt-BR"/>
        </a:p>
      </dgm:t>
    </dgm:pt>
    <dgm:pt modelId="{56CEF73C-0875-46F6-9BE3-44920B7B101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PESSOAL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endParaRPr>
        </a:p>
      </dgm:t>
    </dgm:pt>
    <dgm:pt modelId="{7BB870F9-8949-415E-B01E-B5DB058D87D9}" type="parTrans" cxnId="{1AB121FD-1646-4673-99C9-920584323478}">
      <dgm:prSet/>
      <dgm:spPr/>
      <dgm:t>
        <a:bodyPr/>
        <a:lstStyle/>
        <a:p>
          <a:endParaRPr lang="pt-BR"/>
        </a:p>
      </dgm:t>
    </dgm:pt>
    <dgm:pt modelId="{28256746-04AD-4FF9-8519-A35D4194B9D7}" type="sibTrans" cxnId="{1AB121FD-1646-4673-99C9-920584323478}">
      <dgm:prSet/>
      <dgm:spPr/>
      <dgm:t>
        <a:bodyPr/>
        <a:lstStyle/>
        <a:p>
          <a:endParaRPr lang="pt-BR"/>
        </a:p>
      </dgm:t>
    </dgm:pt>
    <dgm:pt modelId="{50C1E885-CBDA-43DC-814A-4DBCB4FDACB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SERVIÇOS GERAIS</a:t>
          </a:r>
        </a:p>
      </dgm:t>
    </dgm:pt>
    <dgm:pt modelId="{487D8025-A8EE-4D0B-86F3-BA88B14B1C83}" type="parTrans" cxnId="{6AC39220-20A0-409B-AF77-60D5BC327025}">
      <dgm:prSet/>
      <dgm:spPr/>
      <dgm:t>
        <a:bodyPr/>
        <a:lstStyle/>
        <a:p>
          <a:endParaRPr lang="pt-BR"/>
        </a:p>
      </dgm:t>
    </dgm:pt>
    <dgm:pt modelId="{40BE6779-AB26-4161-BD9B-2A53A4C66942}" type="sibTrans" cxnId="{6AC39220-20A0-409B-AF77-60D5BC327025}">
      <dgm:prSet/>
      <dgm:spPr/>
      <dgm:t>
        <a:bodyPr/>
        <a:lstStyle/>
        <a:p>
          <a:endParaRPr lang="pt-BR"/>
        </a:p>
      </dgm:t>
    </dgm:pt>
    <dgm:pt modelId="{D382BE19-63E7-424D-A0A6-C5D0BB097BD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SEGURANÇA</a:t>
          </a:r>
        </a:p>
      </dgm:t>
    </dgm:pt>
    <dgm:pt modelId="{E91612C2-176B-4382-9EBE-CA2265D8A0B6}" type="parTrans" cxnId="{EBDFC6EC-B86D-400B-81F4-2B7DB1B19B65}">
      <dgm:prSet/>
      <dgm:spPr/>
      <dgm:t>
        <a:bodyPr/>
        <a:lstStyle/>
        <a:p>
          <a:endParaRPr lang="pt-BR"/>
        </a:p>
      </dgm:t>
    </dgm:pt>
    <dgm:pt modelId="{9B69A3E9-AD48-4FA0-9172-1F215DCB8461}" type="sibTrans" cxnId="{EBDFC6EC-B86D-400B-81F4-2B7DB1B19B65}">
      <dgm:prSet/>
      <dgm:spPr/>
      <dgm:t>
        <a:bodyPr/>
        <a:lstStyle/>
        <a:p>
          <a:endParaRPr lang="pt-BR"/>
        </a:p>
      </dgm:t>
    </dgm:pt>
    <dgm:pt modelId="{60AF9A6E-3140-455D-961F-F4C0A4017E3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BENEFÍCIOS</a:t>
          </a:r>
          <a:endParaRPr kumimoji="0" lang="pt-B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FE85596D-160A-4C7D-A8E1-63E7BA889B0A}" type="parTrans" cxnId="{13418433-0A3D-4ADD-9539-8663CE0B7089}">
      <dgm:prSet/>
      <dgm:spPr/>
      <dgm:t>
        <a:bodyPr/>
        <a:lstStyle/>
        <a:p>
          <a:endParaRPr lang="pt-BR"/>
        </a:p>
      </dgm:t>
    </dgm:pt>
    <dgm:pt modelId="{07356C14-83BD-4614-A8F1-813C3EA6047B}" type="sibTrans" cxnId="{13418433-0A3D-4ADD-9539-8663CE0B7089}">
      <dgm:prSet/>
      <dgm:spPr/>
      <dgm:t>
        <a:bodyPr/>
        <a:lstStyle/>
        <a:p>
          <a:endParaRPr lang="pt-BR"/>
        </a:p>
      </dgm:t>
    </dgm:pt>
    <dgm:pt modelId="{2A9F1160-26DC-4D01-81F8-6DA8320BC253}" type="pres">
      <dgm:prSet presAssocID="{17AF324A-9749-4A63-8905-57781DAF0C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DF967A9-D1C1-4D8D-B220-589358A03495}" type="pres">
      <dgm:prSet presAssocID="{538747D2-CD53-4AFA-BEA2-030830B29EC4}" presName="hierRoot1" presStyleCnt="0">
        <dgm:presLayoutVars>
          <dgm:hierBranch/>
        </dgm:presLayoutVars>
      </dgm:prSet>
      <dgm:spPr/>
    </dgm:pt>
    <dgm:pt modelId="{591EB001-E552-4AAE-86E2-8E368C7DBE1D}" type="pres">
      <dgm:prSet presAssocID="{538747D2-CD53-4AFA-BEA2-030830B29EC4}" presName="rootComposite1" presStyleCnt="0"/>
      <dgm:spPr/>
    </dgm:pt>
    <dgm:pt modelId="{5AD0B6ED-C896-439C-A0EE-2360759FCC54}" type="pres">
      <dgm:prSet presAssocID="{538747D2-CD53-4AFA-BEA2-030830B29EC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99E6F86-599C-423A-80E0-9853CE4370F4}" type="pres">
      <dgm:prSet presAssocID="{538747D2-CD53-4AFA-BEA2-030830B29EC4}" presName="rootConnector1" presStyleLbl="node1" presStyleIdx="0" presStyleCnt="0"/>
      <dgm:spPr/>
      <dgm:t>
        <a:bodyPr/>
        <a:lstStyle/>
        <a:p>
          <a:endParaRPr lang="pt-BR"/>
        </a:p>
      </dgm:t>
    </dgm:pt>
    <dgm:pt modelId="{A10D612D-E210-4C9F-B471-36AF232FF3C6}" type="pres">
      <dgm:prSet presAssocID="{538747D2-CD53-4AFA-BEA2-030830B29EC4}" presName="hierChild2" presStyleCnt="0"/>
      <dgm:spPr/>
    </dgm:pt>
    <dgm:pt modelId="{95377870-7AB2-4865-BEA7-BC153E0E7697}" type="pres">
      <dgm:prSet presAssocID="{7BB870F9-8949-415E-B01E-B5DB058D87D9}" presName="Name35" presStyleLbl="parChTrans1D2" presStyleIdx="0" presStyleCnt="4"/>
      <dgm:spPr/>
      <dgm:t>
        <a:bodyPr/>
        <a:lstStyle/>
        <a:p>
          <a:endParaRPr lang="pt-BR"/>
        </a:p>
      </dgm:t>
    </dgm:pt>
    <dgm:pt modelId="{1923E6AA-6992-48B2-A5DA-57B417B0F17A}" type="pres">
      <dgm:prSet presAssocID="{56CEF73C-0875-46F6-9BE3-44920B7B101B}" presName="hierRoot2" presStyleCnt="0">
        <dgm:presLayoutVars>
          <dgm:hierBranch/>
        </dgm:presLayoutVars>
      </dgm:prSet>
      <dgm:spPr/>
    </dgm:pt>
    <dgm:pt modelId="{8CB25008-7757-4F9A-9D32-E57F6A160557}" type="pres">
      <dgm:prSet presAssocID="{56CEF73C-0875-46F6-9BE3-44920B7B101B}" presName="rootComposite" presStyleCnt="0"/>
      <dgm:spPr/>
    </dgm:pt>
    <dgm:pt modelId="{92F2FBEF-922E-46A7-8975-915E65E313C8}" type="pres">
      <dgm:prSet presAssocID="{56CEF73C-0875-46F6-9BE3-44920B7B101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84D8306-6F29-44F6-8FD7-434A8E257002}" type="pres">
      <dgm:prSet presAssocID="{56CEF73C-0875-46F6-9BE3-44920B7B101B}" presName="rootConnector" presStyleLbl="node2" presStyleIdx="0" presStyleCnt="4"/>
      <dgm:spPr/>
      <dgm:t>
        <a:bodyPr/>
        <a:lstStyle/>
        <a:p>
          <a:endParaRPr lang="pt-BR"/>
        </a:p>
      </dgm:t>
    </dgm:pt>
    <dgm:pt modelId="{5933F8EB-E83A-4C64-B54F-5C0580CB54E7}" type="pres">
      <dgm:prSet presAssocID="{56CEF73C-0875-46F6-9BE3-44920B7B101B}" presName="hierChild4" presStyleCnt="0"/>
      <dgm:spPr/>
    </dgm:pt>
    <dgm:pt modelId="{22D6AB90-0453-44D2-9C9A-402D73DAC58C}" type="pres">
      <dgm:prSet presAssocID="{56CEF73C-0875-46F6-9BE3-44920B7B101B}" presName="hierChild5" presStyleCnt="0"/>
      <dgm:spPr/>
    </dgm:pt>
    <dgm:pt modelId="{93F8D731-F722-4D56-BBBE-2982DE171F9A}" type="pres">
      <dgm:prSet presAssocID="{487D8025-A8EE-4D0B-86F3-BA88B14B1C83}" presName="Name35" presStyleLbl="parChTrans1D2" presStyleIdx="1" presStyleCnt="4"/>
      <dgm:spPr/>
      <dgm:t>
        <a:bodyPr/>
        <a:lstStyle/>
        <a:p>
          <a:endParaRPr lang="pt-BR"/>
        </a:p>
      </dgm:t>
    </dgm:pt>
    <dgm:pt modelId="{8E9A479B-ABC4-47F6-BDEF-E86663166E45}" type="pres">
      <dgm:prSet presAssocID="{50C1E885-CBDA-43DC-814A-4DBCB4FDACB9}" presName="hierRoot2" presStyleCnt="0">
        <dgm:presLayoutVars>
          <dgm:hierBranch/>
        </dgm:presLayoutVars>
      </dgm:prSet>
      <dgm:spPr/>
    </dgm:pt>
    <dgm:pt modelId="{D03339B4-723E-4200-8492-D718D8124772}" type="pres">
      <dgm:prSet presAssocID="{50C1E885-CBDA-43DC-814A-4DBCB4FDACB9}" presName="rootComposite" presStyleCnt="0"/>
      <dgm:spPr/>
    </dgm:pt>
    <dgm:pt modelId="{92F48551-9276-4E1D-9B7A-3733393A8D5E}" type="pres">
      <dgm:prSet presAssocID="{50C1E885-CBDA-43DC-814A-4DBCB4FDACB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9605F57-54B7-4706-9DAC-6165BE02CAAD}" type="pres">
      <dgm:prSet presAssocID="{50C1E885-CBDA-43DC-814A-4DBCB4FDACB9}" presName="rootConnector" presStyleLbl="node2" presStyleIdx="1" presStyleCnt="4"/>
      <dgm:spPr/>
      <dgm:t>
        <a:bodyPr/>
        <a:lstStyle/>
        <a:p>
          <a:endParaRPr lang="pt-BR"/>
        </a:p>
      </dgm:t>
    </dgm:pt>
    <dgm:pt modelId="{C5AB95A8-20EA-4401-9A63-A51657633DFC}" type="pres">
      <dgm:prSet presAssocID="{50C1E885-CBDA-43DC-814A-4DBCB4FDACB9}" presName="hierChild4" presStyleCnt="0"/>
      <dgm:spPr/>
    </dgm:pt>
    <dgm:pt modelId="{145D99B9-CFD6-4941-8684-FDF3E44AC290}" type="pres">
      <dgm:prSet presAssocID="{50C1E885-CBDA-43DC-814A-4DBCB4FDACB9}" presName="hierChild5" presStyleCnt="0"/>
      <dgm:spPr/>
    </dgm:pt>
    <dgm:pt modelId="{306AF94B-FF17-4F8D-9EDF-8E085731B6E1}" type="pres">
      <dgm:prSet presAssocID="{E91612C2-176B-4382-9EBE-CA2265D8A0B6}" presName="Name35" presStyleLbl="parChTrans1D2" presStyleIdx="2" presStyleCnt="4"/>
      <dgm:spPr/>
      <dgm:t>
        <a:bodyPr/>
        <a:lstStyle/>
        <a:p>
          <a:endParaRPr lang="pt-BR"/>
        </a:p>
      </dgm:t>
    </dgm:pt>
    <dgm:pt modelId="{A0AF654A-B213-45EC-BE54-BB9AFE71B9A2}" type="pres">
      <dgm:prSet presAssocID="{D382BE19-63E7-424D-A0A6-C5D0BB097BDB}" presName="hierRoot2" presStyleCnt="0">
        <dgm:presLayoutVars>
          <dgm:hierBranch/>
        </dgm:presLayoutVars>
      </dgm:prSet>
      <dgm:spPr/>
    </dgm:pt>
    <dgm:pt modelId="{DD934F24-355A-4DA9-8746-B07BCCED8DB5}" type="pres">
      <dgm:prSet presAssocID="{D382BE19-63E7-424D-A0A6-C5D0BB097BDB}" presName="rootComposite" presStyleCnt="0"/>
      <dgm:spPr/>
    </dgm:pt>
    <dgm:pt modelId="{CA539904-A977-424A-8528-442ED1E78BED}" type="pres">
      <dgm:prSet presAssocID="{D382BE19-63E7-424D-A0A6-C5D0BB097BD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03080B9-3D1B-4758-AD78-33E3B0887D0D}" type="pres">
      <dgm:prSet presAssocID="{D382BE19-63E7-424D-A0A6-C5D0BB097BDB}" presName="rootConnector" presStyleLbl="node2" presStyleIdx="2" presStyleCnt="4"/>
      <dgm:spPr/>
      <dgm:t>
        <a:bodyPr/>
        <a:lstStyle/>
        <a:p>
          <a:endParaRPr lang="pt-BR"/>
        </a:p>
      </dgm:t>
    </dgm:pt>
    <dgm:pt modelId="{BA706304-05F4-430D-8F5B-B1E2FB64F14E}" type="pres">
      <dgm:prSet presAssocID="{D382BE19-63E7-424D-A0A6-C5D0BB097BDB}" presName="hierChild4" presStyleCnt="0"/>
      <dgm:spPr/>
    </dgm:pt>
    <dgm:pt modelId="{9B052E06-5728-404B-AD29-D0E9464F000C}" type="pres">
      <dgm:prSet presAssocID="{D382BE19-63E7-424D-A0A6-C5D0BB097BDB}" presName="hierChild5" presStyleCnt="0"/>
      <dgm:spPr/>
    </dgm:pt>
    <dgm:pt modelId="{7BA5F03E-F91F-40D6-B2B3-719EE8162BBA}" type="pres">
      <dgm:prSet presAssocID="{FE85596D-160A-4C7D-A8E1-63E7BA889B0A}" presName="Name35" presStyleLbl="parChTrans1D2" presStyleIdx="3" presStyleCnt="4"/>
      <dgm:spPr/>
      <dgm:t>
        <a:bodyPr/>
        <a:lstStyle/>
        <a:p>
          <a:endParaRPr lang="pt-BR"/>
        </a:p>
      </dgm:t>
    </dgm:pt>
    <dgm:pt modelId="{F4588825-688B-4950-8407-C9F756F50618}" type="pres">
      <dgm:prSet presAssocID="{60AF9A6E-3140-455D-961F-F4C0A4017E30}" presName="hierRoot2" presStyleCnt="0">
        <dgm:presLayoutVars>
          <dgm:hierBranch/>
        </dgm:presLayoutVars>
      </dgm:prSet>
      <dgm:spPr/>
    </dgm:pt>
    <dgm:pt modelId="{67FA53B1-66AF-4546-9176-339209381343}" type="pres">
      <dgm:prSet presAssocID="{60AF9A6E-3140-455D-961F-F4C0A4017E30}" presName="rootComposite" presStyleCnt="0"/>
      <dgm:spPr/>
    </dgm:pt>
    <dgm:pt modelId="{13260390-C1FB-4A00-B4C6-92A63E9FF262}" type="pres">
      <dgm:prSet presAssocID="{60AF9A6E-3140-455D-961F-F4C0A4017E3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A6A6DF4-14BA-4928-8823-CEAF17974389}" type="pres">
      <dgm:prSet presAssocID="{60AF9A6E-3140-455D-961F-F4C0A4017E30}" presName="rootConnector" presStyleLbl="node2" presStyleIdx="3" presStyleCnt="4"/>
      <dgm:spPr/>
      <dgm:t>
        <a:bodyPr/>
        <a:lstStyle/>
        <a:p>
          <a:endParaRPr lang="pt-BR"/>
        </a:p>
      </dgm:t>
    </dgm:pt>
    <dgm:pt modelId="{6DF36E2B-99CE-4EBE-9AAF-FEF7B035E6B4}" type="pres">
      <dgm:prSet presAssocID="{60AF9A6E-3140-455D-961F-F4C0A4017E30}" presName="hierChild4" presStyleCnt="0"/>
      <dgm:spPr/>
    </dgm:pt>
    <dgm:pt modelId="{50CE27E1-7C44-4688-AC01-617FB2EE6080}" type="pres">
      <dgm:prSet presAssocID="{60AF9A6E-3140-455D-961F-F4C0A4017E30}" presName="hierChild5" presStyleCnt="0"/>
      <dgm:spPr/>
    </dgm:pt>
    <dgm:pt modelId="{897FE279-C8CC-468E-BD4D-52BD730FFB3E}" type="pres">
      <dgm:prSet presAssocID="{538747D2-CD53-4AFA-BEA2-030830B29EC4}" presName="hierChild3" presStyleCnt="0"/>
      <dgm:spPr/>
    </dgm:pt>
  </dgm:ptLst>
  <dgm:cxnLst>
    <dgm:cxn modelId="{A4D9F4DC-3C8B-4FFE-A1B9-E9455003370A}" type="presOf" srcId="{56CEF73C-0875-46F6-9BE3-44920B7B101B}" destId="{384D8306-6F29-44F6-8FD7-434A8E257002}" srcOrd="1" destOrd="0" presId="urn:microsoft.com/office/officeart/2005/8/layout/orgChart1"/>
    <dgm:cxn modelId="{13418433-0A3D-4ADD-9539-8663CE0B7089}" srcId="{538747D2-CD53-4AFA-BEA2-030830B29EC4}" destId="{60AF9A6E-3140-455D-961F-F4C0A4017E30}" srcOrd="3" destOrd="0" parTransId="{FE85596D-160A-4C7D-A8E1-63E7BA889B0A}" sibTransId="{07356C14-83BD-4614-A8F1-813C3EA6047B}"/>
    <dgm:cxn modelId="{BC4A9C38-4C13-4D29-B9AC-C7E1B484E3CC}" type="presOf" srcId="{60AF9A6E-3140-455D-961F-F4C0A4017E30}" destId="{6A6A6DF4-14BA-4928-8823-CEAF17974389}" srcOrd="1" destOrd="0" presId="urn:microsoft.com/office/officeart/2005/8/layout/orgChart1"/>
    <dgm:cxn modelId="{F060D4F0-1051-4CCC-9DB0-3ADE8DB96731}" srcId="{17AF324A-9749-4A63-8905-57781DAF0C0B}" destId="{538747D2-CD53-4AFA-BEA2-030830B29EC4}" srcOrd="0" destOrd="0" parTransId="{8542D252-6A00-49DB-B1FB-D68C199C28BF}" sibTransId="{ED09C67C-EF43-4891-BCED-0181CDE90A65}"/>
    <dgm:cxn modelId="{70093DB5-BF52-45B3-B1AA-1FA61B549E64}" type="presOf" srcId="{D382BE19-63E7-424D-A0A6-C5D0BB097BDB}" destId="{CA539904-A977-424A-8528-442ED1E78BED}" srcOrd="0" destOrd="0" presId="urn:microsoft.com/office/officeart/2005/8/layout/orgChart1"/>
    <dgm:cxn modelId="{638D06A0-B252-42C4-9086-EBCB7EB46AF1}" type="presOf" srcId="{7BB870F9-8949-415E-B01E-B5DB058D87D9}" destId="{95377870-7AB2-4865-BEA7-BC153E0E7697}" srcOrd="0" destOrd="0" presId="urn:microsoft.com/office/officeart/2005/8/layout/orgChart1"/>
    <dgm:cxn modelId="{46B93665-4DAB-4F8B-A93D-59E03BB12FCA}" type="presOf" srcId="{487D8025-A8EE-4D0B-86F3-BA88B14B1C83}" destId="{93F8D731-F722-4D56-BBBE-2982DE171F9A}" srcOrd="0" destOrd="0" presId="urn:microsoft.com/office/officeart/2005/8/layout/orgChart1"/>
    <dgm:cxn modelId="{771F46E2-11EE-4BFD-977E-48D5A7100D63}" type="presOf" srcId="{50C1E885-CBDA-43DC-814A-4DBCB4FDACB9}" destId="{19605F57-54B7-4706-9DAC-6165BE02CAAD}" srcOrd="1" destOrd="0" presId="urn:microsoft.com/office/officeart/2005/8/layout/orgChart1"/>
    <dgm:cxn modelId="{B6E86CC1-2F2E-4537-A132-BF38C73B7759}" type="presOf" srcId="{60AF9A6E-3140-455D-961F-F4C0A4017E30}" destId="{13260390-C1FB-4A00-B4C6-92A63E9FF262}" srcOrd="0" destOrd="0" presId="urn:microsoft.com/office/officeart/2005/8/layout/orgChart1"/>
    <dgm:cxn modelId="{F3B52B9A-4F73-482C-ACE8-0A6E47A7CC4F}" type="presOf" srcId="{50C1E885-CBDA-43DC-814A-4DBCB4FDACB9}" destId="{92F48551-9276-4E1D-9B7A-3733393A8D5E}" srcOrd="0" destOrd="0" presId="urn:microsoft.com/office/officeart/2005/8/layout/orgChart1"/>
    <dgm:cxn modelId="{1AB121FD-1646-4673-99C9-920584323478}" srcId="{538747D2-CD53-4AFA-BEA2-030830B29EC4}" destId="{56CEF73C-0875-46F6-9BE3-44920B7B101B}" srcOrd="0" destOrd="0" parTransId="{7BB870F9-8949-415E-B01E-B5DB058D87D9}" sibTransId="{28256746-04AD-4FF9-8519-A35D4194B9D7}"/>
    <dgm:cxn modelId="{5C447CA6-A3D0-4332-9EA6-ACF106B233E8}" type="presOf" srcId="{538747D2-CD53-4AFA-BEA2-030830B29EC4}" destId="{5AD0B6ED-C896-439C-A0EE-2360759FCC54}" srcOrd="0" destOrd="0" presId="urn:microsoft.com/office/officeart/2005/8/layout/orgChart1"/>
    <dgm:cxn modelId="{D93CA725-A0E5-433A-9D90-D0E0B76639BF}" type="presOf" srcId="{D382BE19-63E7-424D-A0A6-C5D0BB097BDB}" destId="{A03080B9-3D1B-4758-AD78-33E3B0887D0D}" srcOrd="1" destOrd="0" presId="urn:microsoft.com/office/officeart/2005/8/layout/orgChart1"/>
    <dgm:cxn modelId="{C6321100-3644-4F3B-9113-BAB2B113686C}" type="presOf" srcId="{E91612C2-176B-4382-9EBE-CA2265D8A0B6}" destId="{306AF94B-FF17-4F8D-9EDF-8E085731B6E1}" srcOrd="0" destOrd="0" presId="urn:microsoft.com/office/officeart/2005/8/layout/orgChart1"/>
    <dgm:cxn modelId="{AAA8A603-4EF9-4EB6-8D6F-38E5DBDF5C75}" type="presOf" srcId="{56CEF73C-0875-46F6-9BE3-44920B7B101B}" destId="{92F2FBEF-922E-46A7-8975-915E65E313C8}" srcOrd="0" destOrd="0" presId="urn:microsoft.com/office/officeart/2005/8/layout/orgChart1"/>
    <dgm:cxn modelId="{FD265D77-B298-4DE4-BEE3-8077916185AC}" type="presOf" srcId="{17AF324A-9749-4A63-8905-57781DAF0C0B}" destId="{2A9F1160-26DC-4D01-81F8-6DA8320BC253}" srcOrd="0" destOrd="0" presId="urn:microsoft.com/office/officeart/2005/8/layout/orgChart1"/>
    <dgm:cxn modelId="{7AB14598-0BCE-4113-A4FA-4F8BCA7178F1}" type="presOf" srcId="{FE85596D-160A-4C7D-A8E1-63E7BA889B0A}" destId="{7BA5F03E-F91F-40D6-B2B3-719EE8162BBA}" srcOrd="0" destOrd="0" presId="urn:microsoft.com/office/officeart/2005/8/layout/orgChart1"/>
    <dgm:cxn modelId="{6AC39220-20A0-409B-AF77-60D5BC327025}" srcId="{538747D2-CD53-4AFA-BEA2-030830B29EC4}" destId="{50C1E885-CBDA-43DC-814A-4DBCB4FDACB9}" srcOrd="1" destOrd="0" parTransId="{487D8025-A8EE-4D0B-86F3-BA88B14B1C83}" sibTransId="{40BE6779-AB26-4161-BD9B-2A53A4C66942}"/>
    <dgm:cxn modelId="{392F2C2F-A970-486E-922D-B00A7FB315C5}" type="presOf" srcId="{538747D2-CD53-4AFA-BEA2-030830B29EC4}" destId="{E99E6F86-599C-423A-80E0-9853CE4370F4}" srcOrd="1" destOrd="0" presId="urn:microsoft.com/office/officeart/2005/8/layout/orgChart1"/>
    <dgm:cxn modelId="{EBDFC6EC-B86D-400B-81F4-2B7DB1B19B65}" srcId="{538747D2-CD53-4AFA-BEA2-030830B29EC4}" destId="{D382BE19-63E7-424D-A0A6-C5D0BB097BDB}" srcOrd="2" destOrd="0" parTransId="{E91612C2-176B-4382-9EBE-CA2265D8A0B6}" sibTransId="{9B69A3E9-AD48-4FA0-9172-1F215DCB8461}"/>
    <dgm:cxn modelId="{B3AEEE9A-BA03-4DBC-A1EF-67F4CB813537}" type="presParOf" srcId="{2A9F1160-26DC-4D01-81F8-6DA8320BC253}" destId="{7DF967A9-D1C1-4D8D-B220-589358A03495}" srcOrd="0" destOrd="0" presId="urn:microsoft.com/office/officeart/2005/8/layout/orgChart1"/>
    <dgm:cxn modelId="{DFF4F663-9E9A-42A4-9470-7438783152D0}" type="presParOf" srcId="{7DF967A9-D1C1-4D8D-B220-589358A03495}" destId="{591EB001-E552-4AAE-86E2-8E368C7DBE1D}" srcOrd="0" destOrd="0" presId="urn:microsoft.com/office/officeart/2005/8/layout/orgChart1"/>
    <dgm:cxn modelId="{A370A5B2-1A18-46AE-BA90-8B5A37831CAA}" type="presParOf" srcId="{591EB001-E552-4AAE-86E2-8E368C7DBE1D}" destId="{5AD0B6ED-C896-439C-A0EE-2360759FCC54}" srcOrd="0" destOrd="0" presId="urn:microsoft.com/office/officeart/2005/8/layout/orgChart1"/>
    <dgm:cxn modelId="{CB52C736-5DD4-4D88-9A54-86D6D063D837}" type="presParOf" srcId="{591EB001-E552-4AAE-86E2-8E368C7DBE1D}" destId="{E99E6F86-599C-423A-80E0-9853CE4370F4}" srcOrd="1" destOrd="0" presId="urn:microsoft.com/office/officeart/2005/8/layout/orgChart1"/>
    <dgm:cxn modelId="{D9773311-19CC-4AF7-804C-D1D4F456D2EC}" type="presParOf" srcId="{7DF967A9-D1C1-4D8D-B220-589358A03495}" destId="{A10D612D-E210-4C9F-B471-36AF232FF3C6}" srcOrd="1" destOrd="0" presId="urn:microsoft.com/office/officeart/2005/8/layout/orgChart1"/>
    <dgm:cxn modelId="{F8998731-22C4-4EF3-A07A-2341D02635CD}" type="presParOf" srcId="{A10D612D-E210-4C9F-B471-36AF232FF3C6}" destId="{95377870-7AB2-4865-BEA7-BC153E0E7697}" srcOrd="0" destOrd="0" presId="urn:microsoft.com/office/officeart/2005/8/layout/orgChart1"/>
    <dgm:cxn modelId="{32A57E4A-A463-4E08-B7B9-4BC9D4111E05}" type="presParOf" srcId="{A10D612D-E210-4C9F-B471-36AF232FF3C6}" destId="{1923E6AA-6992-48B2-A5DA-57B417B0F17A}" srcOrd="1" destOrd="0" presId="urn:microsoft.com/office/officeart/2005/8/layout/orgChart1"/>
    <dgm:cxn modelId="{2FA82525-918C-45A5-A9A7-DCD169E82ADC}" type="presParOf" srcId="{1923E6AA-6992-48B2-A5DA-57B417B0F17A}" destId="{8CB25008-7757-4F9A-9D32-E57F6A160557}" srcOrd="0" destOrd="0" presId="urn:microsoft.com/office/officeart/2005/8/layout/orgChart1"/>
    <dgm:cxn modelId="{223F77E1-8B0E-449A-BAC3-9B9C86C682ED}" type="presParOf" srcId="{8CB25008-7757-4F9A-9D32-E57F6A160557}" destId="{92F2FBEF-922E-46A7-8975-915E65E313C8}" srcOrd="0" destOrd="0" presId="urn:microsoft.com/office/officeart/2005/8/layout/orgChart1"/>
    <dgm:cxn modelId="{0DB11DA4-AF15-434A-A8B6-FE483510E075}" type="presParOf" srcId="{8CB25008-7757-4F9A-9D32-E57F6A160557}" destId="{384D8306-6F29-44F6-8FD7-434A8E257002}" srcOrd="1" destOrd="0" presId="urn:microsoft.com/office/officeart/2005/8/layout/orgChart1"/>
    <dgm:cxn modelId="{24C53BD3-D553-42F3-8680-8B9FBDC7D036}" type="presParOf" srcId="{1923E6AA-6992-48B2-A5DA-57B417B0F17A}" destId="{5933F8EB-E83A-4C64-B54F-5C0580CB54E7}" srcOrd="1" destOrd="0" presId="urn:microsoft.com/office/officeart/2005/8/layout/orgChart1"/>
    <dgm:cxn modelId="{A5711CBB-4EA4-4828-ADF7-791A26FF5E8B}" type="presParOf" srcId="{1923E6AA-6992-48B2-A5DA-57B417B0F17A}" destId="{22D6AB90-0453-44D2-9C9A-402D73DAC58C}" srcOrd="2" destOrd="0" presId="urn:microsoft.com/office/officeart/2005/8/layout/orgChart1"/>
    <dgm:cxn modelId="{226C73A7-7EDE-4C33-92C2-D2081A602893}" type="presParOf" srcId="{A10D612D-E210-4C9F-B471-36AF232FF3C6}" destId="{93F8D731-F722-4D56-BBBE-2982DE171F9A}" srcOrd="2" destOrd="0" presId="urn:microsoft.com/office/officeart/2005/8/layout/orgChart1"/>
    <dgm:cxn modelId="{B18BBCFE-46D4-481A-A777-F36061EEA2A8}" type="presParOf" srcId="{A10D612D-E210-4C9F-B471-36AF232FF3C6}" destId="{8E9A479B-ABC4-47F6-BDEF-E86663166E45}" srcOrd="3" destOrd="0" presId="urn:microsoft.com/office/officeart/2005/8/layout/orgChart1"/>
    <dgm:cxn modelId="{1AABAA5A-B22E-4497-9D2A-7B5DE64A93F6}" type="presParOf" srcId="{8E9A479B-ABC4-47F6-BDEF-E86663166E45}" destId="{D03339B4-723E-4200-8492-D718D8124772}" srcOrd="0" destOrd="0" presId="urn:microsoft.com/office/officeart/2005/8/layout/orgChart1"/>
    <dgm:cxn modelId="{E2BF442B-F5BB-4345-BB24-267EEF987003}" type="presParOf" srcId="{D03339B4-723E-4200-8492-D718D8124772}" destId="{92F48551-9276-4E1D-9B7A-3733393A8D5E}" srcOrd="0" destOrd="0" presId="urn:microsoft.com/office/officeart/2005/8/layout/orgChart1"/>
    <dgm:cxn modelId="{9AA6775C-8C09-45E2-841A-A025CF706B6C}" type="presParOf" srcId="{D03339B4-723E-4200-8492-D718D8124772}" destId="{19605F57-54B7-4706-9DAC-6165BE02CAAD}" srcOrd="1" destOrd="0" presId="urn:microsoft.com/office/officeart/2005/8/layout/orgChart1"/>
    <dgm:cxn modelId="{096DAAC4-2AE6-441B-A033-35E734F800DC}" type="presParOf" srcId="{8E9A479B-ABC4-47F6-BDEF-E86663166E45}" destId="{C5AB95A8-20EA-4401-9A63-A51657633DFC}" srcOrd="1" destOrd="0" presId="urn:microsoft.com/office/officeart/2005/8/layout/orgChart1"/>
    <dgm:cxn modelId="{6607FC04-BBE3-405F-80A9-A1E98CCC9055}" type="presParOf" srcId="{8E9A479B-ABC4-47F6-BDEF-E86663166E45}" destId="{145D99B9-CFD6-4941-8684-FDF3E44AC290}" srcOrd="2" destOrd="0" presId="urn:microsoft.com/office/officeart/2005/8/layout/orgChart1"/>
    <dgm:cxn modelId="{B48EB797-7A56-48AD-94E4-4A0DC3406E9C}" type="presParOf" srcId="{A10D612D-E210-4C9F-B471-36AF232FF3C6}" destId="{306AF94B-FF17-4F8D-9EDF-8E085731B6E1}" srcOrd="4" destOrd="0" presId="urn:microsoft.com/office/officeart/2005/8/layout/orgChart1"/>
    <dgm:cxn modelId="{76D4C8FB-63FC-4274-9184-B9ECC5686956}" type="presParOf" srcId="{A10D612D-E210-4C9F-B471-36AF232FF3C6}" destId="{A0AF654A-B213-45EC-BE54-BB9AFE71B9A2}" srcOrd="5" destOrd="0" presId="urn:microsoft.com/office/officeart/2005/8/layout/orgChart1"/>
    <dgm:cxn modelId="{00AE7418-1BD6-4212-A841-16847233E7B0}" type="presParOf" srcId="{A0AF654A-B213-45EC-BE54-BB9AFE71B9A2}" destId="{DD934F24-355A-4DA9-8746-B07BCCED8DB5}" srcOrd="0" destOrd="0" presId="urn:microsoft.com/office/officeart/2005/8/layout/orgChart1"/>
    <dgm:cxn modelId="{38F0F0DC-9EB5-4964-9ADA-6E08EF4AF6E1}" type="presParOf" srcId="{DD934F24-355A-4DA9-8746-B07BCCED8DB5}" destId="{CA539904-A977-424A-8528-442ED1E78BED}" srcOrd="0" destOrd="0" presId="urn:microsoft.com/office/officeart/2005/8/layout/orgChart1"/>
    <dgm:cxn modelId="{16669C1B-92A4-45F3-877B-B53D3ED7E8BC}" type="presParOf" srcId="{DD934F24-355A-4DA9-8746-B07BCCED8DB5}" destId="{A03080B9-3D1B-4758-AD78-33E3B0887D0D}" srcOrd="1" destOrd="0" presId="urn:microsoft.com/office/officeart/2005/8/layout/orgChart1"/>
    <dgm:cxn modelId="{EC8F4A37-518D-437C-B672-9A8A6B265E10}" type="presParOf" srcId="{A0AF654A-B213-45EC-BE54-BB9AFE71B9A2}" destId="{BA706304-05F4-430D-8F5B-B1E2FB64F14E}" srcOrd="1" destOrd="0" presId="urn:microsoft.com/office/officeart/2005/8/layout/orgChart1"/>
    <dgm:cxn modelId="{C6330CCC-9631-4591-BA86-0FB12114D42B}" type="presParOf" srcId="{A0AF654A-B213-45EC-BE54-BB9AFE71B9A2}" destId="{9B052E06-5728-404B-AD29-D0E9464F000C}" srcOrd="2" destOrd="0" presId="urn:microsoft.com/office/officeart/2005/8/layout/orgChart1"/>
    <dgm:cxn modelId="{8E3886FF-75CD-4CBC-AC2D-249E081ABDC9}" type="presParOf" srcId="{A10D612D-E210-4C9F-B471-36AF232FF3C6}" destId="{7BA5F03E-F91F-40D6-B2B3-719EE8162BBA}" srcOrd="6" destOrd="0" presId="urn:microsoft.com/office/officeart/2005/8/layout/orgChart1"/>
    <dgm:cxn modelId="{B883DEC0-0FCC-4D47-8496-0A2B2B947517}" type="presParOf" srcId="{A10D612D-E210-4C9F-B471-36AF232FF3C6}" destId="{F4588825-688B-4950-8407-C9F756F50618}" srcOrd="7" destOrd="0" presId="urn:microsoft.com/office/officeart/2005/8/layout/orgChart1"/>
    <dgm:cxn modelId="{9B90B1ED-E7A9-4720-92B5-B5B73DEE4878}" type="presParOf" srcId="{F4588825-688B-4950-8407-C9F756F50618}" destId="{67FA53B1-66AF-4546-9176-339209381343}" srcOrd="0" destOrd="0" presId="urn:microsoft.com/office/officeart/2005/8/layout/orgChart1"/>
    <dgm:cxn modelId="{E18D26A6-341A-4EBD-AE9C-54D318D35242}" type="presParOf" srcId="{67FA53B1-66AF-4546-9176-339209381343}" destId="{13260390-C1FB-4A00-B4C6-92A63E9FF262}" srcOrd="0" destOrd="0" presId="urn:microsoft.com/office/officeart/2005/8/layout/orgChart1"/>
    <dgm:cxn modelId="{64A1D82C-F70D-4E9E-B177-F48DA2097703}" type="presParOf" srcId="{67FA53B1-66AF-4546-9176-339209381343}" destId="{6A6A6DF4-14BA-4928-8823-CEAF17974389}" srcOrd="1" destOrd="0" presId="urn:microsoft.com/office/officeart/2005/8/layout/orgChart1"/>
    <dgm:cxn modelId="{4E2A892F-D267-470B-8658-8E74657CC010}" type="presParOf" srcId="{F4588825-688B-4950-8407-C9F756F50618}" destId="{6DF36E2B-99CE-4EBE-9AAF-FEF7B035E6B4}" srcOrd="1" destOrd="0" presId="urn:microsoft.com/office/officeart/2005/8/layout/orgChart1"/>
    <dgm:cxn modelId="{DF30CDF5-9B7E-410A-9A5D-6D39DD5C852A}" type="presParOf" srcId="{F4588825-688B-4950-8407-C9F756F50618}" destId="{50CE27E1-7C44-4688-AC01-617FB2EE6080}" srcOrd="2" destOrd="0" presId="urn:microsoft.com/office/officeart/2005/8/layout/orgChart1"/>
    <dgm:cxn modelId="{61845087-F785-4CBD-96F3-A9361CFA1FB5}" type="presParOf" srcId="{7DF967A9-D1C1-4D8D-B220-589358A03495}" destId="{897FE279-C8CC-468E-BD4D-52BD730FFB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64AAEA-490A-4068-848B-7AAF9E73667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A298AF8-3B24-4648-8ECC-CD392833A69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GERAL 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VENDAS</a:t>
          </a:r>
        </a:p>
      </dgm:t>
    </dgm:pt>
    <dgm:pt modelId="{9FF14493-3060-4DD4-B9F6-16501D7B040C}" type="parTrans" cxnId="{467E5C88-56D9-44CC-BDA1-BA9550209DE8}">
      <dgm:prSet/>
      <dgm:spPr/>
      <dgm:t>
        <a:bodyPr/>
        <a:lstStyle/>
        <a:p>
          <a:endParaRPr lang="pt-BR"/>
        </a:p>
      </dgm:t>
    </dgm:pt>
    <dgm:pt modelId="{E9186F84-086D-4555-A2C5-E93CEF40250D}" type="sibTrans" cxnId="{467E5C88-56D9-44CC-BDA1-BA9550209DE8}">
      <dgm:prSet/>
      <dgm:spPr/>
      <dgm:t>
        <a:bodyPr/>
        <a:lstStyle/>
        <a:p>
          <a:endParaRPr lang="pt-BR"/>
        </a:p>
      </dgm:t>
    </dgm:pt>
    <dgm:pt modelId="{650D3B88-E927-4242-A30C-CBAF16024A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DE VENDAS 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DIVISÃO TÊXTIL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59697703-625F-45E2-9695-C0C452A6D501}" type="parTrans" cxnId="{8C05D082-C9C7-45BB-99FF-619C8FDF1FF9}">
      <dgm:prSet/>
      <dgm:spPr/>
      <dgm:t>
        <a:bodyPr/>
        <a:lstStyle/>
        <a:p>
          <a:endParaRPr lang="pt-BR"/>
        </a:p>
      </dgm:t>
    </dgm:pt>
    <dgm:pt modelId="{57E1B3CC-7948-4F2F-9B88-173A6C1A73A4}" type="sibTrans" cxnId="{8C05D082-C9C7-45BB-99FF-619C8FDF1FF9}">
      <dgm:prSet/>
      <dgm:spPr/>
      <dgm:t>
        <a:bodyPr/>
        <a:lstStyle/>
        <a:p>
          <a:endParaRPr lang="pt-BR"/>
        </a:p>
      </dgm:t>
    </dgm:pt>
    <dgm:pt modelId="{8416F837-D924-41F3-8E7A-7C6A61FE74E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DE VENDAS 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DIVISÃO FARMACÊUTICA</a:t>
          </a:r>
        </a:p>
      </dgm:t>
    </dgm:pt>
    <dgm:pt modelId="{92EDA683-1A3D-4768-8730-C372D6B4AB9C}" type="parTrans" cxnId="{40EE1C3A-A41B-4C07-A3B1-B5D6AD2C8B36}">
      <dgm:prSet/>
      <dgm:spPr/>
      <dgm:t>
        <a:bodyPr/>
        <a:lstStyle/>
        <a:p>
          <a:endParaRPr lang="pt-BR"/>
        </a:p>
      </dgm:t>
    </dgm:pt>
    <dgm:pt modelId="{FAAC7B36-489C-4D29-AAF6-2A822D01295F}" type="sibTrans" cxnId="{40EE1C3A-A41B-4C07-A3B1-B5D6AD2C8B36}">
      <dgm:prSet/>
      <dgm:spPr/>
      <dgm:t>
        <a:bodyPr/>
        <a:lstStyle/>
        <a:p>
          <a:endParaRPr lang="pt-BR"/>
        </a:p>
      </dgm:t>
    </dgm:pt>
    <dgm:pt modelId="{2F4C9731-1652-46E0-8CA6-699F517D61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DE VENDAS 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DIVISÃO QUÍMICA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355DDD7B-7ADD-4E57-85B0-9EA961F0771A}" type="parTrans" cxnId="{B94890D2-92B0-4441-A29C-3C2480DECB8F}">
      <dgm:prSet/>
      <dgm:spPr/>
      <dgm:t>
        <a:bodyPr/>
        <a:lstStyle/>
        <a:p>
          <a:endParaRPr lang="pt-BR"/>
        </a:p>
      </dgm:t>
    </dgm:pt>
    <dgm:pt modelId="{3ED43720-4871-4C80-BF0F-34AC05338BB9}" type="sibTrans" cxnId="{B94890D2-92B0-4441-A29C-3C2480DECB8F}">
      <dgm:prSet/>
      <dgm:spPr/>
      <dgm:t>
        <a:bodyPr/>
        <a:lstStyle/>
        <a:p>
          <a:endParaRPr lang="pt-BR"/>
        </a:p>
      </dgm:t>
    </dgm:pt>
    <dgm:pt modelId="{6606109F-BC09-44CE-B661-524C056A6AAA}" type="pres">
      <dgm:prSet presAssocID="{AD64AAEA-490A-4068-848B-7AAF9E7366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15EAD8-C5DC-4F0B-8106-E7CAB72C080B}" type="pres">
      <dgm:prSet presAssocID="{1A298AF8-3B24-4648-8ECC-CD392833A691}" presName="hierRoot1" presStyleCnt="0">
        <dgm:presLayoutVars>
          <dgm:hierBranch/>
        </dgm:presLayoutVars>
      </dgm:prSet>
      <dgm:spPr/>
    </dgm:pt>
    <dgm:pt modelId="{35895492-23EA-4187-8F10-E73B6F9AAEEE}" type="pres">
      <dgm:prSet presAssocID="{1A298AF8-3B24-4648-8ECC-CD392833A691}" presName="rootComposite1" presStyleCnt="0"/>
      <dgm:spPr/>
    </dgm:pt>
    <dgm:pt modelId="{4B6780F8-A4B2-407D-A352-7DF037E7FEE4}" type="pres">
      <dgm:prSet presAssocID="{1A298AF8-3B24-4648-8ECC-CD392833A69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8CBEA4E-1330-4B0D-9581-FD566C2E122A}" type="pres">
      <dgm:prSet presAssocID="{1A298AF8-3B24-4648-8ECC-CD392833A691}" presName="rootConnector1" presStyleLbl="node1" presStyleIdx="0" presStyleCnt="0"/>
      <dgm:spPr/>
      <dgm:t>
        <a:bodyPr/>
        <a:lstStyle/>
        <a:p>
          <a:endParaRPr lang="pt-BR"/>
        </a:p>
      </dgm:t>
    </dgm:pt>
    <dgm:pt modelId="{C4C673CA-994E-4257-AA74-EDBC904AD047}" type="pres">
      <dgm:prSet presAssocID="{1A298AF8-3B24-4648-8ECC-CD392833A691}" presName="hierChild2" presStyleCnt="0"/>
      <dgm:spPr/>
    </dgm:pt>
    <dgm:pt modelId="{8D8F6772-EB1E-45F9-AC71-1C429F983968}" type="pres">
      <dgm:prSet presAssocID="{59697703-625F-45E2-9695-C0C452A6D501}" presName="Name35" presStyleLbl="parChTrans1D2" presStyleIdx="0" presStyleCnt="3"/>
      <dgm:spPr/>
      <dgm:t>
        <a:bodyPr/>
        <a:lstStyle/>
        <a:p>
          <a:endParaRPr lang="pt-BR"/>
        </a:p>
      </dgm:t>
    </dgm:pt>
    <dgm:pt modelId="{CB56DC9C-764C-4772-9FBB-8353684867C5}" type="pres">
      <dgm:prSet presAssocID="{650D3B88-E927-4242-A30C-CBAF16024A9E}" presName="hierRoot2" presStyleCnt="0">
        <dgm:presLayoutVars>
          <dgm:hierBranch/>
        </dgm:presLayoutVars>
      </dgm:prSet>
      <dgm:spPr/>
    </dgm:pt>
    <dgm:pt modelId="{913E349F-59C4-4A44-8005-A5C4EA0DFB05}" type="pres">
      <dgm:prSet presAssocID="{650D3B88-E927-4242-A30C-CBAF16024A9E}" presName="rootComposite" presStyleCnt="0"/>
      <dgm:spPr/>
    </dgm:pt>
    <dgm:pt modelId="{D21C7A4A-958B-4E01-A2B8-C47D6B7AA130}" type="pres">
      <dgm:prSet presAssocID="{650D3B88-E927-4242-A30C-CBAF16024A9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D055DC9-2860-4BD5-9117-51940AE46FC0}" type="pres">
      <dgm:prSet presAssocID="{650D3B88-E927-4242-A30C-CBAF16024A9E}" presName="rootConnector" presStyleLbl="node2" presStyleIdx="0" presStyleCnt="3"/>
      <dgm:spPr/>
      <dgm:t>
        <a:bodyPr/>
        <a:lstStyle/>
        <a:p>
          <a:endParaRPr lang="pt-BR"/>
        </a:p>
      </dgm:t>
    </dgm:pt>
    <dgm:pt modelId="{24B322C5-69B2-47EB-9430-1F828CF401A5}" type="pres">
      <dgm:prSet presAssocID="{650D3B88-E927-4242-A30C-CBAF16024A9E}" presName="hierChild4" presStyleCnt="0"/>
      <dgm:spPr/>
    </dgm:pt>
    <dgm:pt modelId="{26723B8D-703A-46C5-BD0F-7013232E7A13}" type="pres">
      <dgm:prSet presAssocID="{650D3B88-E927-4242-A30C-CBAF16024A9E}" presName="hierChild5" presStyleCnt="0"/>
      <dgm:spPr/>
    </dgm:pt>
    <dgm:pt modelId="{54D747D8-1CDA-45D5-B3C3-3F5C982833B6}" type="pres">
      <dgm:prSet presAssocID="{92EDA683-1A3D-4768-8730-C372D6B4AB9C}" presName="Name35" presStyleLbl="parChTrans1D2" presStyleIdx="1" presStyleCnt="3"/>
      <dgm:spPr/>
      <dgm:t>
        <a:bodyPr/>
        <a:lstStyle/>
        <a:p>
          <a:endParaRPr lang="pt-BR"/>
        </a:p>
      </dgm:t>
    </dgm:pt>
    <dgm:pt modelId="{D18F6D87-C53B-4DE5-BDEF-82D55BCDF361}" type="pres">
      <dgm:prSet presAssocID="{8416F837-D924-41F3-8E7A-7C6A61FE74EB}" presName="hierRoot2" presStyleCnt="0">
        <dgm:presLayoutVars>
          <dgm:hierBranch/>
        </dgm:presLayoutVars>
      </dgm:prSet>
      <dgm:spPr/>
    </dgm:pt>
    <dgm:pt modelId="{13D3AA00-1CCA-4602-A8E3-1719B0961561}" type="pres">
      <dgm:prSet presAssocID="{8416F837-D924-41F3-8E7A-7C6A61FE74EB}" presName="rootComposite" presStyleCnt="0"/>
      <dgm:spPr/>
    </dgm:pt>
    <dgm:pt modelId="{6168BC55-8592-4D01-A0C9-A384FA39949E}" type="pres">
      <dgm:prSet presAssocID="{8416F837-D924-41F3-8E7A-7C6A61FE74E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50F04D-9E03-4AD3-AC97-035BAA1F7766}" type="pres">
      <dgm:prSet presAssocID="{8416F837-D924-41F3-8E7A-7C6A61FE74EB}" presName="rootConnector" presStyleLbl="node2" presStyleIdx="1" presStyleCnt="3"/>
      <dgm:spPr/>
      <dgm:t>
        <a:bodyPr/>
        <a:lstStyle/>
        <a:p>
          <a:endParaRPr lang="pt-BR"/>
        </a:p>
      </dgm:t>
    </dgm:pt>
    <dgm:pt modelId="{6A2A8B54-456F-46F2-B1E7-F2A88C880B45}" type="pres">
      <dgm:prSet presAssocID="{8416F837-D924-41F3-8E7A-7C6A61FE74EB}" presName="hierChild4" presStyleCnt="0"/>
      <dgm:spPr/>
    </dgm:pt>
    <dgm:pt modelId="{67079B84-5919-46FD-A582-CD611497F123}" type="pres">
      <dgm:prSet presAssocID="{8416F837-D924-41F3-8E7A-7C6A61FE74EB}" presName="hierChild5" presStyleCnt="0"/>
      <dgm:spPr/>
    </dgm:pt>
    <dgm:pt modelId="{EBB38C94-CA31-4DE0-9771-B768A6CDF120}" type="pres">
      <dgm:prSet presAssocID="{355DDD7B-7ADD-4E57-85B0-9EA961F0771A}" presName="Name35" presStyleLbl="parChTrans1D2" presStyleIdx="2" presStyleCnt="3"/>
      <dgm:spPr/>
      <dgm:t>
        <a:bodyPr/>
        <a:lstStyle/>
        <a:p>
          <a:endParaRPr lang="pt-BR"/>
        </a:p>
      </dgm:t>
    </dgm:pt>
    <dgm:pt modelId="{2A377B5D-CCD4-49C4-980A-14A2D41911AE}" type="pres">
      <dgm:prSet presAssocID="{2F4C9731-1652-46E0-8CA6-699F517D61FF}" presName="hierRoot2" presStyleCnt="0">
        <dgm:presLayoutVars>
          <dgm:hierBranch/>
        </dgm:presLayoutVars>
      </dgm:prSet>
      <dgm:spPr/>
    </dgm:pt>
    <dgm:pt modelId="{FD9C706E-3B12-493C-A7BE-8794328DA9CB}" type="pres">
      <dgm:prSet presAssocID="{2F4C9731-1652-46E0-8CA6-699F517D61FF}" presName="rootComposite" presStyleCnt="0"/>
      <dgm:spPr/>
    </dgm:pt>
    <dgm:pt modelId="{29C228A2-36B9-4BC6-A2D0-4603F16FEF33}" type="pres">
      <dgm:prSet presAssocID="{2F4C9731-1652-46E0-8CA6-699F517D61F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B4A048E-DBCE-4563-A9D2-C749EE5A2374}" type="pres">
      <dgm:prSet presAssocID="{2F4C9731-1652-46E0-8CA6-699F517D61FF}" presName="rootConnector" presStyleLbl="node2" presStyleIdx="2" presStyleCnt="3"/>
      <dgm:spPr/>
      <dgm:t>
        <a:bodyPr/>
        <a:lstStyle/>
        <a:p>
          <a:endParaRPr lang="pt-BR"/>
        </a:p>
      </dgm:t>
    </dgm:pt>
    <dgm:pt modelId="{53E0DF2F-4E34-4C55-A6FF-90C66EC81721}" type="pres">
      <dgm:prSet presAssocID="{2F4C9731-1652-46E0-8CA6-699F517D61FF}" presName="hierChild4" presStyleCnt="0"/>
      <dgm:spPr/>
    </dgm:pt>
    <dgm:pt modelId="{22EC42DA-A92A-42EC-A2A8-D73C09869F4E}" type="pres">
      <dgm:prSet presAssocID="{2F4C9731-1652-46E0-8CA6-699F517D61FF}" presName="hierChild5" presStyleCnt="0"/>
      <dgm:spPr/>
    </dgm:pt>
    <dgm:pt modelId="{4C67427E-4F55-4DA5-B112-9DC2090F138F}" type="pres">
      <dgm:prSet presAssocID="{1A298AF8-3B24-4648-8ECC-CD392833A691}" presName="hierChild3" presStyleCnt="0"/>
      <dgm:spPr/>
    </dgm:pt>
  </dgm:ptLst>
  <dgm:cxnLst>
    <dgm:cxn modelId="{D4B8F9A5-A4A7-4721-9DC6-3C20A9FABEDB}" type="presOf" srcId="{8416F837-D924-41F3-8E7A-7C6A61FE74EB}" destId="{1550F04D-9E03-4AD3-AC97-035BAA1F7766}" srcOrd="1" destOrd="0" presId="urn:microsoft.com/office/officeart/2005/8/layout/orgChart1"/>
    <dgm:cxn modelId="{2B4530D4-4209-4774-A3E3-8477DA46D07C}" type="presOf" srcId="{355DDD7B-7ADD-4E57-85B0-9EA961F0771A}" destId="{EBB38C94-CA31-4DE0-9771-B768A6CDF120}" srcOrd="0" destOrd="0" presId="urn:microsoft.com/office/officeart/2005/8/layout/orgChart1"/>
    <dgm:cxn modelId="{40EE1C3A-A41B-4C07-A3B1-B5D6AD2C8B36}" srcId="{1A298AF8-3B24-4648-8ECC-CD392833A691}" destId="{8416F837-D924-41F3-8E7A-7C6A61FE74EB}" srcOrd="1" destOrd="0" parTransId="{92EDA683-1A3D-4768-8730-C372D6B4AB9C}" sibTransId="{FAAC7B36-489C-4D29-AAF6-2A822D01295F}"/>
    <dgm:cxn modelId="{467E5C88-56D9-44CC-BDA1-BA9550209DE8}" srcId="{AD64AAEA-490A-4068-848B-7AAF9E736679}" destId="{1A298AF8-3B24-4648-8ECC-CD392833A691}" srcOrd="0" destOrd="0" parTransId="{9FF14493-3060-4DD4-B9F6-16501D7B040C}" sibTransId="{E9186F84-086D-4555-A2C5-E93CEF40250D}"/>
    <dgm:cxn modelId="{9A933551-581A-4033-990C-F9589B63BEAA}" type="presOf" srcId="{8416F837-D924-41F3-8E7A-7C6A61FE74EB}" destId="{6168BC55-8592-4D01-A0C9-A384FA39949E}" srcOrd="0" destOrd="0" presId="urn:microsoft.com/office/officeart/2005/8/layout/orgChart1"/>
    <dgm:cxn modelId="{1323215C-8E60-470F-91F5-9ED1DBE90321}" type="presOf" srcId="{1A298AF8-3B24-4648-8ECC-CD392833A691}" destId="{08CBEA4E-1330-4B0D-9581-FD566C2E122A}" srcOrd="1" destOrd="0" presId="urn:microsoft.com/office/officeart/2005/8/layout/orgChart1"/>
    <dgm:cxn modelId="{B94890D2-92B0-4441-A29C-3C2480DECB8F}" srcId="{1A298AF8-3B24-4648-8ECC-CD392833A691}" destId="{2F4C9731-1652-46E0-8CA6-699F517D61FF}" srcOrd="2" destOrd="0" parTransId="{355DDD7B-7ADD-4E57-85B0-9EA961F0771A}" sibTransId="{3ED43720-4871-4C80-BF0F-34AC05338BB9}"/>
    <dgm:cxn modelId="{6F4C1C6C-D205-47E1-935D-287568D7D908}" type="presOf" srcId="{59697703-625F-45E2-9695-C0C452A6D501}" destId="{8D8F6772-EB1E-45F9-AC71-1C429F983968}" srcOrd="0" destOrd="0" presId="urn:microsoft.com/office/officeart/2005/8/layout/orgChart1"/>
    <dgm:cxn modelId="{8C05D082-C9C7-45BB-99FF-619C8FDF1FF9}" srcId="{1A298AF8-3B24-4648-8ECC-CD392833A691}" destId="{650D3B88-E927-4242-A30C-CBAF16024A9E}" srcOrd="0" destOrd="0" parTransId="{59697703-625F-45E2-9695-C0C452A6D501}" sibTransId="{57E1B3CC-7948-4F2F-9B88-173A6C1A73A4}"/>
    <dgm:cxn modelId="{033ED2E8-E827-4BE4-9229-2E0E95898D5D}" type="presOf" srcId="{650D3B88-E927-4242-A30C-CBAF16024A9E}" destId="{FD055DC9-2860-4BD5-9117-51940AE46FC0}" srcOrd="1" destOrd="0" presId="urn:microsoft.com/office/officeart/2005/8/layout/orgChart1"/>
    <dgm:cxn modelId="{267B475C-806C-4D17-87AF-E538B29E0E8C}" type="presOf" srcId="{2F4C9731-1652-46E0-8CA6-699F517D61FF}" destId="{1B4A048E-DBCE-4563-A9D2-C749EE5A2374}" srcOrd="1" destOrd="0" presId="urn:microsoft.com/office/officeart/2005/8/layout/orgChart1"/>
    <dgm:cxn modelId="{FDCE04D6-A51A-46FA-8389-BBBA1CA0A429}" type="presOf" srcId="{2F4C9731-1652-46E0-8CA6-699F517D61FF}" destId="{29C228A2-36B9-4BC6-A2D0-4603F16FEF33}" srcOrd="0" destOrd="0" presId="urn:microsoft.com/office/officeart/2005/8/layout/orgChart1"/>
    <dgm:cxn modelId="{655146F9-B180-4AE2-BC84-9A965063FC91}" type="presOf" srcId="{650D3B88-E927-4242-A30C-CBAF16024A9E}" destId="{D21C7A4A-958B-4E01-A2B8-C47D6B7AA130}" srcOrd="0" destOrd="0" presId="urn:microsoft.com/office/officeart/2005/8/layout/orgChart1"/>
    <dgm:cxn modelId="{4444E4EC-35F9-404A-B1BE-45CA99F0C9A3}" type="presOf" srcId="{AD64AAEA-490A-4068-848B-7AAF9E736679}" destId="{6606109F-BC09-44CE-B661-524C056A6AAA}" srcOrd="0" destOrd="0" presId="urn:microsoft.com/office/officeart/2005/8/layout/orgChart1"/>
    <dgm:cxn modelId="{0CE7F044-6196-4877-880F-F7EE2EBC78DB}" type="presOf" srcId="{1A298AF8-3B24-4648-8ECC-CD392833A691}" destId="{4B6780F8-A4B2-407D-A352-7DF037E7FEE4}" srcOrd="0" destOrd="0" presId="urn:microsoft.com/office/officeart/2005/8/layout/orgChart1"/>
    <dgm:cxn modelId="{DAB294BE-75BF-4815-9A7E-3902155960BE}" type="presOf" srcId="{92EDA683-1A3D-4768-8730-C372D6B4AB9C}" destId="{54D747D8-1CDA-45D5-B3C3-3F5C982833B6}" srcOrd="0" destOrd="0" presId="urn:microsoft.com/office/officeart/2005/8/layout/orgChart1"/>
    <dgm:cxn modelId="{DE5459F2-77E1-4464-B52B-353F3DE9415A}" type="presParOf" srcId="{6606109F-BC09-44CE-B661-524C056A6AAA}" destId="{FC15EAD8-C5DC-4F0B-8106-E7CAB72C080B}" srcOrd="0" destOrd="0" presId="urn:microsoft.com/office/officeart/2005/8/layout/orgChart1"/>
    <dgm:cxn modelId="{0C063BA1-E22B-4948-B900-9D955801DCDB}" type="presParOf" srcId="{FC15EAD8-C5DC-4F0B-8106-E7CAB72C080B}" destId="{35895492-23EA-4187-8F10-E73B6F9AAEEE}" srcOrd="0" destOrd="0" presId="urn:microsoft.com/office/officeart/2005/8/layout/orgChart1"/>
    <dgm:cxn modelId="{9AA8AD94-3C56-4B73-ACB6-5BC24F8671DC}" type="presParOf" srcId="{35895492-23EA-4187-8F10-E73B6F9AAEEE}" destId="{4B6780F8-A4B2-407D-A352-7DF037E7FEE4}" srcOrd="0" destOrd="0" presId="urn:microsoft.com/office/officeart/2005/8/layout/orgChart1"/>
    <dgm:cxn modelId="{57C61A00-434A-4278-A49B-BF7E142CF0C2}" type="presParOf" srcId="{35895492-23EA-4187-8F10-E73B6F9AAEEE}" destId="{08CBEA4E-1330-4B0D-9581-FD566C2E122A}" srcOrd="1" destOrd="0" presId="urn:microsoft.com/office/officeart/2005/8/layout/orgChart1"/>
    <dgm:cxn modelId="{B7158A34-9B67-4220-8E7E-28CC82FE0096}" type="presParOf" srcId="{FC15EAD8-C5DC-4F0B-8106-E7CAB72C080B}" destId="{C4C673CA-994E-4257-AA74-EDBC904AD047}" srcOrd="1" destOrd="0" presId="urn:microsoft.com/office/officeart/2005/8/layout/orgChart1"/>
    <dgm:cxn modelId="{0C979D7D-C2EB-49BE-A14E-97068437E8EF}" type="presParOf" srcId="{C4C673CA-994E-4257-AA74-EDBC904AD047}" destId="{8D8F6772-EB1E-45F9-AC71-1C429F983968}" srcOrd="0" destOrd="0" presId="urn:microsoft.com/office/officeart/2005/8/layout/orgChart1"/>
    <dgm:cxn modelId="{0196D06F-ECDA-4DEA-8E37-91F49BF0DBF8}" type="presParOf" srcId="{C4C673CA-994E-4257-AA74-EDBC904AD047}" destId="{CB56DC9C-764C-4772-9FBB-8353684867C5}" srcOrd="1" destOrd="0" presId="urn:microsoft.com/office/officeart/2005/8/layout/orgChart1"/>
    <dgm:cxn modelId="{6B1E37F3-7523-4298-8A06-4EF5FF380975}" type="presParOf" srcId="{CB56DC9C-764C-4772-9FBB-8353684867C5}" destId="{913E349F-59C4-4A44-8005-A5C4EA0DFB05}" srcOrd="0" destOrd="0" presId="urn:microsoft.com/office/officeart/2005/8/layout/orgChart1"/>
    <dgm:cxn modelId="{5ACD0675-808B-46B1-833E-C427E8FEE222}" type="presParOf" srcId="{913E349F-59C4-4A44-8005-A5C4EA0DFB05}" destId="{D21C7A4A-958B-4E01-A2B8-C47D6B7AA130}" srcOrd="0" destOrd="0" presId="urn:microsoft.com/office/officeart/2005/8/layout/orgChart1"/>
    <dgm:cxn modelId="{853787FF-A9C7-4FA6-BCD4-03DAB5D3267A}" type="presParOf" srcId="{913E349F-59C4-4A44-8005-A5C4EA0DFB05}" destId="{FD055DC9-2860-4BD5-9117-51940AE46FC0}" srcOrd="1" destOrd="0" presId="urn:microsoft.com/office/officeart/2005/8/layout/orgChart1"/>
    <dgm:cxn modelId="{971CD27D-5D01-49C6-ABB8-B0A94A7F74E8}" type="presParOf" srcId="{CB56DC9C-764C-4772-9FBB-8353684867C5}" destId="{24B322C5-69B2-47EB-9430-1F828CF401A5}" srcOrd="1" destOrd="0" presId="urn:microsoft.com/office/officeart/2005/8/layout/orgChart1"/>
    <dgm:cxn modelId="{6885103E-371C-45B4-9848-0B5205FA3EB4}" type="presParOf" srcId="{CB56DC9C-764C-4772-9FBB-8353684867C5}" destId="{26723B8D-703A-46C5-BD0F-7013232E7A13}" srcOrd="2" destOrd="0" presId="urn:microsoft.com/office/officeart/2005/8/layout/orgChart1"/>
    <dgm:cxn modelId="{0026446F-2852-4745-9478-9FE64DC2D1FE}" type="presParOf" srcId="{C4C673CA-994E-4257-AA74-EDBC904AD047}" destId="{54D747D8-1CDA-45D5-B3C3-3F5C982833B6}" srcOrd="2" destOrd="0" presId="urn:microsoft.com/office/officeart/2005/8/layout/orgChart1"/>
    <dgm:cxn modelId="{DB70F26E-A161-4643-B348-F03A149505BC}" type="presParOf" srcId="{C4C673CA-994E-4257-AA74-EDBC904AD047}" destId="{D18F6D87-C53B-4DE5-BDEF-82D55BCDF361}" srcOrd="3" destOrd="0" presId="urn:microsoft.com/office/officeart/2005/8/layout/orgChart1"/>
    <dgm:cxn modelId="{966C2974-4580-4658-9EEF-845A5329682E}" type="presParOf" srcId="{D18F6D87-C53B-4DE5-BDEF-82D55BCDF361}" destId="{13D3AA00-1CCA-4602-A8E3-1719B0961561}" srcOrd="0" destOrd="0" presId="urn:microsoft.com/office/officeart/2005/8/layout/orgChart1"/>
    <dgm:cxn modelId="{140BCC17-B925-4AC8-BC69-27395EC99983}" type="presParOf" srcId="{13D3AA00-1CCA-4602-A8E3-1719B0961561}" destId="{6168BC55-8592-4D01-A0C9-A384FA39949E}" srcOrd="0" destOrd="0" presId="urn:microsoft.com/office/officeart/2005/8/layout/orgChart1"/>
    <dgm:cxn modelId="{B5A16433-1C38-4942-BA0C-5F2DDD8D1A62}" type="presParOf" srcId="{13D3AA00-1CCA-4602-A8E3-1719B0961561}" destId="{1550F04D-9E03-4AD3-AC97-035BAA1F7766}" srcOrd="1" destOrd="0" presId="urn:microsoft.com/office/officeart/2005/8/layout/orgChart1"/>
    <dgm:cxn modelId="{741B1D74-BD22-499F-B8CB-2EB7740C647C}" type="presParOf" srcId="{D18F6D87-C53B-4DE5-BDEF-82D55BCDF361}" destId="{6A2A8B54-456F-46F2-B1E7-F2A88C880B45}" srcOrd="1" destOrd="0" presId="urn:microsoft.com/office/officeart/2005/8/layout/orgChart1"/>
    <dgm:cxn modelId="{16942ABE-000B-49DA-A52F-AF33F14747D3}" type="presParOf" srcId="{D18F6D87-C53B-4DE5-BDEF-82D55BCDF361}" destId="{67079B84-5919-46FD-A582-CD611497F123}" srcOrd="2" destOrd="0" presId="urn:microsoft.com/office/officeart/2005/8/layout/orgChart1"/>
    <dgm:cxn modelId="{CECA9E25-5961-415F-818A-639E3417FC22}" type="presParOf" srcId="{C4C673CA-994E-4257-AA74-EDBC904AD047}" destId="{EBB38C94-CA31-4DE0-9771-B768A6CDF120}" srcOrd="4" destOrd="0" presId="urn:microsoft.com/office/officeart/2005/8/layout/orgChart1"/>
    <dgm:cxn modelId="{37839986-98E4-49B1-8DA9-50B90199D73A}" type="presParOf" srcId="{C4C673CA-994E-4257-AA74-EDBC904AD047}" destId="{2A377B5D-CCD4-49C4-980A-14A2D41911AE}" srcOrd="5" destOrd="0" presId="urn:microsoft.com/office/officeart/2005/8/layout/orgChart1"/>
    <dgm:cxn modelId="{FF9F2F88-AAA4-4BE9-9C28-713FD0F33F50}" type="presParOf" srcId="{2A377B5D-CCD4-49C4-980A-14A2D41911AE}" destId="{FD9C706E-3B12-493C-A7BE-8794328DA9CB}" srcOrd="0" destOrd="0" presId="urn:microsoft.com/office/officeart/2005/8/layout/orgChart1"/>
    <dgm:cxn modelId="{A6DA2857-5BAB-4016-AA87-6D5335C33F5A}" type="presParOf" srcId="{FD9C706E-3B12-493C-A7BE-8794328DA9CB}" destId="{29C228A2-36B9-4BC6-A2D0-4603F16FEF33}" srcOrd="0" destOrd="0" presId="urn:microsoft.com/office/officeart/2005/8/layout/orgChart1"/>
    <dgm:cxn modelId="{CFC98D7F-FCE1-4E21-9BFE-07FB143A33CE}" type="presParOf" srcId="{FD9C706E-3B12-493C-A7BE-8794328DA9CB}" destId="{1B4A048E-DBCE-4563-A9D2-C749EE5A2374}" srcOrd="1" destOrd="0" presId="urn:microsoft.com/office/officeart/2005/8/layout/orgChart1"/>
    <dgm:cxn modelId="{8728DE06-F9BB-4D37-BF4F-CC70234452B1}" type="presParOf" srcId="{2A377B5D-CCD4-49C4-980A-14A2D41911AE}" destId="{53E0DF2F-4E34-4C55-A6FF-90C66EC81721}" srcOrd="1" destOrd="0" presId="urn:microsoft.com/office/officeart/2005/8/layout/orgChart1"/>
    <dgm:cxn modelId="{E75889AE-1D43-4A16-A0A5-0CE5F40769C4}" type="presParOf" srcId="{2A377B5D-CCD4-49C4-980A-14A2D41911AE}" destId="{22EC42DA-A92A-42EC-A2A8-D73C09869F4E}" srcOrd="2" destOrd="0" presId="urn:microsoft.com/office/officeart/2005/8/layout/orgChart1"/>
    <dgm:cxn modelId="{A1550835-707D-4915-9833-F804593DBB00}" type="presParOf" srcId="{FC15EAD8-C5DC-4F0B-8106-E7CAB72C080B}" destId="{4C67427E-4F55-4DA5-B112-9DC2090F138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F1B3BA-2EF7-4AB8-BFFB-3346607DE59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EEA4798B-5F0E-4221-A976-7F4F79AAC4F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GERENTE GERAL DE VENDAS</a:t>
          </a:r>
        </a:p>
      </dgm:t>
    </dgm:pt>
    <dgm:pt modelId="{530EFFAF-3B93-4E33-9E59-57EE7F21754D}" type="parTrans" cxnId="{7D85F4EA-AE96-43E8-97E9-0F9EC1F6E794}">
      <dgm:prSet/>
      <dgm:spPr/>
      <dgm:t>
        <a:bodyPr/>
        <a:lstStyle/>
        <a:p>
          <a:endParaRPr lang="pt-BR"/>
        </a:p>
      </dgm:t>
    </dgm:pt>
    <dgm:pt modelId="{CCBE18F6-E3AB-41C2-9054-CFBA775CF951}" type="sibTrans" cxnId="{7D85F4EA-AE96-43E8-97E9-0F9EC1F6E794}">
      <dgm:prSet/>
      <dgm:spPr/>
      <dgm:t>
        <a:bodyPr/>
        <a:lstStyle/>
        <a:p>
          <a:endParaRPr lang="pt-BR"/>
        </a:p>
      </dgm:t>
    </dgm:pt>
    <dgm:pt modelId="{B6D18776-E894-406E-850D-346B7CC0030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VEÍCULOS NOVOS</a:t>
          </a:r>
        </a:p>
      </dgm:t>
    </dgm:pt>
    <dgm:pt modelId="{25EA2CF7-7D48-467A-9520-AB721BA92CE9}" type="parTrans" cxnId="{1E4CA55B-AD2E-40F3-B602-753DFCFE7B3C}">
      <dgm:prSet/>
      <dgm:spPr/>
      <dgm:t>
        <a:bodyPr/>
        <a:lstStyle/>
        <a:p>
          <a:endParaRPr lang="pt-BR"/>
        </a:p>
      </dgm:t>
    </dgm:pt>
    <dgm:pt modelId="{17AE1213-EBD2-44E7-B63E-9AEB03B18423}" type="sibTrans" cxnId="{1E4CA55B-AD2E-40F3-B602-753DFCFE7B3C}">
      <dgm:prSet/>
      <dgm:spPr/>
      <dgm:t>
        <a:bodyPr/>
        <a:lstStyle/>
        <a:p>
          <a:endParaRPr lang="pt-BR"/>
        </a:p>
      </dgm:t>
    </dgm:pt>
    <dgm:pt modelId="{376469D1-990E-4CBD-A3DB-E9C6A0F712B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VEÍCULOS USADOS</a:t>
          </a:r>
        </a:p>
      </dgm:t>
    </dgm:pt>
    <dgm:pt modelId="{C9B6062B-0875-4A48-B9C5-D068F9D63E29}" type="parTrans" cxnId="{507195C6-F1F2-4AE7-9E06-1DEBBA85A4A9}">
      <dgm:prSet/>
      <dgm:spPr/>
      <dgm:t>
        <a:bodyPr/>
        <a:lstStyle/>
        <a:p>
          <a:endParaRPr lang="pt-BR"/>
        </a:p>
      </dgm:t>
    </dgm:pt>
    <dgm:pt modelId="{98107CE6-CC7D-44E3-A8B0-54A29605987E}" type="sibTrans" cxnId="{507195C6-F1F2-4AE7-9E06-1DEBBA85A4A9}">
      <dgm:prSet/>
      <dgm:spPr/>
      <dgm:t>
        <a:bodyPr/>
        <a:lstStyle/>
        <a:p>
          <a:endParaRPr lang="pt-BR"/>
        </a:p>
      </dgm:t>
    </dgm:pt>
    <dgm:pt modelId="{2CAECC2B-5CC1-4296-BB06-8039E23B906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PEÇAS E SERVIÇOS</a:t>
          </a:r>
        </a:p>
      </dgm:t>
    </dgm:pt>
    <dgm:pt modelId="{67BCBDC4-15EA-4DFD-8496-8D44F25BA7A7}" type="parTrans" cxnId="{F143C8BB-964E-46D8-A8FC-8797917C7966}">
      <dgm:prSet/>
      <dgm:spPr/>
      <dgm:t>
        <a:bodyPr/>
        <a:lstStyle/>
        <a:p>
          <a:endParaRPr lang="pt-BR"/>
        </a:p>
      </dgm:t>
    </dgm:pt>
    <dgm:pt modelId="{6B505712-FD52-4194-9799-B96E9D6AA242}" type="sibTrans" cxnId="{F143C8BB-964E-46D8-A8FC-8797917C7966}">
      <dgm:prSet/>
      <dgm:spPr/>
      <dgm:t>
        <a:bodyPr/>
        <a:lstStyle/>
        <a:p>
          <a:endParaRPr lang="pt-BR"/>
        </a:p>
      </dgm:t>
    </dgm:pt>
    <dgm:pt modelId="{EC7330EA-13E5-43F2-8A45-C6C6BAF0C02D}" type="pres">
      <dgm:prSet presAssocID="{B6F1B3BA-2EF7-4AB8-BFFB-3346607DE5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59D70E3-70A1-4E8D-864F-85FA02AEC20F}" type="pres">
      <dgm:prSet presAssocID="{EEA4798B-5F0E-4221-A976-7F4F79AAC4F8}" presName="hierRoot1" presStyleCnt="0">
        <dgm:presLayoutVars>
          <dgm:hierBranch/>
        </dgm:presLayoutVars>
      </dgm:prSet>
      <dgm:spPr/>
    </dgm:pt>
    <dgm:pt modelId="{07F80E98-6345-4431-8547-46534A0D45D1}" type="pres">
      <dgm:prSet presAssocID="{EEA4798B-5F0E-4221-A976-7F4F79AAC4F8}" presName="rootComposite1" presStyleCnt="0"/>
      <dgm:spPr/>
    </dgm:pt>
    <dgm:pt modelId="{D635D342-FA4A-46C4-8A80-895DDD00ED3E}" type="pres">
      <dgm:prSet presAssocID="{EEA4798B-5F0E-4221-A976-7F4F79AAC4F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8A089A8-4263-417B-9E0F-B9AC27D6A48C}" type="pres">
      <dgm:prSet presAssocID="{EEA4798B-5F0E-4221-A976-7F4F79AAC4F8}" presName="rootConnector1" presStyleLbl="node1" presStyleIdx="0" presStyleCnt="0"/>
      <dgm:spPr/>
      <dgm:t>
        <a:bodyPr/>
        <a:lstStyle/>
        <a:p>
          <a:endParaRPr lang="pt-BR"/>
        </a:p>
      </dgm:t>
    </dgm:pt>
    <dgm:pt modelId="{9AB40AC7-04DF-4BC7-93EE-88F0BF9B7EC1}" type="pres">
      <dgm:prSet presAssocID="{EEA4798B-5F0E-4221-A976-7F4F79AAC4F8}" presName="hierChild2" presStyleCnt="0"/>
      <dgm:spPr/>
    </dgm:pt>
    <dgm:pt modelId="{4A8BFB54-31D0-4335-AF6D-B6A471C821CE}" type="pres">
      <dgm:prSet presAssocID="{25EA2CF7-7D48-467A-9520-AB721BA92CE9}" presName="Name35" presStyleLbl="parChTrans1D2" presStyleIdx="0" presStyleCnt="3"/>
      <dgm:spPr/>
      <dgm:t>
        <a:bodyPr/>
        <a:lstStyle/>
        <a:p>
          <a:endParaRPr lang="pt-BR"/>
        </a:p>
      </dgm:t>
    </dgm:pt>
    <dgm:pt modelId="{0F2723AF-CBF6-4AEB-84FF-227098C4D1DC}" type="pres">
      <dgm:prSet presAssocID="{B6D18776-E894-406E-850D-346B7CC0030B}" presName="hierRoot2" presStyleCnt="0">
        <dgm:presLayoutVars>
          <dgm:hierBranch/>
        </dgm:presLayoutVars>
      </dgm:prSet>
      <dgm:spPr/>
    </dgm:pt>
    <dgm:pt modelId="{9CCFAB2A-98F7-482F-B084-E19F822188B5}" type="pres">
      <dgm:prSet presAssocID="{B6D18776-E894-406E-850D-346B7CC0030B}" presName="rootComposite" presStyleCnt="0"/>
      <dgm:spPr/>
    </dgm:pt>
    <dgm:pt modelId="{0D04AFE6-E7FE-43C8-9546-5081A3747E17}" type="pres">
      <dgm:prSet presAssocID="{B6D18776-E894-406E-850D-346B7CC0030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B376A8A-C518-46E7-AD2B-59C5F29F1A76}" type="pres">
      <dgm:prSet presAssocID="{B6D18776-E894-406E-850D-346B7CC0030B}" presName="rootConnector" presStyleLbl="node2" presStyleIdx="0" presStyleCnt="3"/>
      <dgm:spPr/>
      <dgm:t>
        <a:bodyPr/>
        <a:lstStyle/>
        <a:p>
          <a:endParaRPr lang="pt-BR"/>
        </a:p>
      </dgm:t>
    </dgm:pt>
    <dgm:pt modelId="{1A2827D2-B4F9-430C-BCCE-27DC09661921}" type="pres">
      <dgm:prSet presAssocID="{B6D18776-E894-406E-850D-346B7CC0030B}" presName="hierChild4" presStyleCnt="0"/>
      <dgm:spPr/>
    </dgm:pt>
    <dgm:pt modelId="{02B4A5CE-82F1-42FB-A20F-7F4760E3FFB2}" type="pres">
      <dgm:prSet presAssocID="{B6D18776-E894-406E-850D-346B7CC0030B}" presName="hierChild5" presStyleCnt="0"/>
      <dgm:spPr/>
    </dgm:pt>
    <dgm:pt modelId="{17460F6A-5DE5-4571-8238-121832183AE1}" type="pres">
      <dgm:prSet presAssocID="{C9B6062B-0875-4A48-B9C5-D068F9D63E29}" presName="Name35" presStyleLbl="parChTrans1D2" presStyleIdx="1" presStyleCnt="3"/>
      <dgm:spPr/>
      <dgm:t>
        <a:bodyPr/>
        <a:lstStyle/>
        <a:p>
          <a:endParaRPr lang="pt-BR"/>
        </a:p>
      </dgm:t>
    </dgm:pt>
    <dgm:pt modelId="{34F599BC-E710-4072-9EE4-89ABCFC57D5C}" type="pres">
      <dgm:prSet presAssocID="{376469D1-990E-4CBD-A3DB-E9C6A0F712B8}" presName="hierRoot2" presStyleCnt="0">
        <dgm:presLayoutVars>
          <dgm:hierBranch/>
        </dgm:presLayoutVars>
      </dgm:prSet>
      <dgm:spPr/>
    </dgm:pt>
    <dgm:pt modelId="{3F0AD207-07CD-447F-BE6A-DFBD3F13A6CD}" type="pres">
      <dgm:prSet presAssocID="{376469D1-990E-4CBD-A3DB-E9C6A0F712B8}" presName="rootComposite" presStyleCnt="0"/>
      <dgm:spPr/>
    </dgm:pt>
    <dgm:pt modelId="{8BA50585-C193-47F3-9939-5CCA0684EE0E}" type="pres">
      <dgm:prSet presAssocID="{376469D1-990E-4CBD-A3DB-E9C6A0F712B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C85C8CE-D5B4-4012-89CE-7D01B98422BF}" type="pres">
      <dgm:prSet presAssocID="{376469D1-990E-4CBD-A3DB-E9C6A0F712B8}" presName="rootConnector" presStyleLbl="node2" presStyleIdx="1" presStyleCnt="3"/>
      <dgm:spPr/>
      <dgm:t>
        <a:bodyPr/>
        <a:lstStyle/>
        <a:p>
          <a:endParaRPr lang="pt-BR"/>
        </a:p>
      </dgm:t>
    </dgm:pt>
    <dgm:pt modelId="{6709914F-0B14-49FC-A513-68E5D6D9700C}" type="pres">
      <dgm:prSet presAssocID="{376469D1-990E-4CBD-A3DB-E9C6A0F712B8}" presName="hierChild4" presStyleCnt="0"/>
      <dgm:spPr/>
    </dgm:pt>
    <dgm:pt modelId="{0D25B6E1-209F-4D75-A431-F383AC58978B}" type="pres">
      <dgm:prSet presAssocID="{376469D1-990E-4CBD-A3DB-E9C6A0F712B8}" presName="hierChild5" presStyleCnt="0"/>
      <dgm:spPr/>
    </dgm:pt>
    <dgm:pt modelId="{E452C117-6607-4137-95D7-76528293BAFC}" type="pres">
      <dgm:prSet presAssocID="{67BCBDC4-15EA-4DFD-8496-8D44F25BA7A7}" presName="Name35" presStyleLbl="parChTrans1D2" presStyleIdx="2" presStyleCnt="3"/>
      <dgm:spPr/>
      <dgm:t>
        <a:bodyPr/>
        <a:lstStyle/>
        <a:p>
          <a:endParaRPr lang="pt-BR"/>
        </a:p>
      </dgm:t>
    </dgm:pt>
    <dgm:pt modelId="{9504E273-F6F2-43C4-8EF0-9611CF0D904C}" type="pres">
      <dgm:prSet presAssocID="{2CAECC2B-5CC1-4296-BB06-8039E23B9061}" presName="hierRoot2" presStyleCnt="0">
        <dgm:presLayoutVars>
          <dgm:hierBranch/>
        </dgm:presLayoutVars>
      </dgm:prSet>
      <dgm:spPr/>
    </dgm:pt>
    <dgm:pt modelId="{0B1B10B5-8A13-4DFF-96F4-FD00A63C5BEB}" type="pres">
      <dgm:prSet presAssocID="{2CAECC2B-5CC1-4296-BB06-8039E23B9061}" presName="rootComposite" presStyleCnt="0"/>
      <dgm:spPr/>
    </dgm:pt>
    <dgm:pt modelId="{347729F9-C797-4717-9635-FB459B549BAD}" type="pres">
      <dgm:prSet presAssocID="{2CAECC2B-5CC1-4296-BB06-8039E23B906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E2C0361-C18C-46AA-A7C9-B38F652290B5}" type="pres">
      <dgm:prSet presAssocID="{2CAECC2B-5CC1-4296-BB06-8039E23B9061}" presName="rootConnector" presStyleLbl="node2" presStyleIdx="2" presStyleCnt="3"/>
      <dgm:spPr/>
      <dgm:t>
        <a:bodyPr/>
        <a:lstStyle/>
        <a:p>
          <a:endParaRPr lang="pt-BR"/>
        </a:p>
      </dgm:t>
    </dgm:pt>
    <dgm:pt modelId="{20137B64-0487-4C9F-8E08-2AFD5069CF2B}" type="pres">
      <dgm:prSet presAssocID="{2CAECC2B-5CC1-4296-BB06-8039E23B9061}" presName="hierChild4" presStyleCnt="0"/>
      <dgm:spPr/>
    </dgm:pt>
    <dgm:pt modelId="{B0FF72C1-BA05-47BF-8349-0A6A282B456E}" type="pres">
      <dgm:prSet presAssocID="{2CAECC2B-5CC1-4296-BB06-8039E23B9061}" presName="hierChild5" presStyleCnt="0"/>
      <dgm:spPr/>
    </dgm:pt>
    <dgm:pt modelId="{64828A83-25C1-45EB-9A4A-F2D305900EC0}" type="pres">
      <dgm:prSet presAssocID="{EEA4798B-5F0E-4221-A976-7F4F79AAC4F8}" presName="hierChild3" presStyleCnt="0"/>
      <dgm:spPr/>
    </dgm:pt>
  </dgm:ptLst>
  <dgm:cxnLst>
    <dgm:cxn modelId="{B8540ADB-E2D9-496A-ABD1-7DA22494824F}" type="presOf" srcId="{B6F1B3BA-2EF7-4AB8-BFFB-3346607DE59C}" destId="{EC7330EA-13E5-43F2-8A45-C6C6BAF0C02D}" srcOrd="0" destOrd="0" presId="urn:microsoft.com/office/officeart/2005/8/layout/orgChart1"/>
    <dgm:cxn modelId="{9C1A7C63-4894-47D5-A166-8D311B1C9A3D}" type="presOf" srcId="{EEA4798B-5F0E-4221-A976-7F4F79AAC4F8}" destId="{88A089A8-4263-417B-9E0F-B9AC27D6A48C}" srcOrd="1" destOrd="0" presId="urn:microsoft.com/office/officeart/2005/8/layout/orgChart1"/>
    <dgm:cxn modelId="{507195C6-F1F2-4AE7-9E06-1DEBBA85A4A9}" srcId="{EEA4798B-5F0E-4221-A976-7F4F79AAC4F8}" destId="{376469D1-990E-4CBD-A3DB-E9C6A0F712B8}" srcOrd="1" destOrd="0" parTransId="{C9B6062B-0875-4A48-B9C5-D068F9D63E29}" sibTransId="{98107CE6-CC7D-44E3-A8B0-54A29605987E}"/>
    <dgm:cxn modelId="{76E0BD40-E7A7-4987-AAA8-4A90FD442470}" type="presOf" srcId="{376469D1-990E-4CBD-A3DB-E9C6A0F712B8}" destId="{2C85C8CE-D5B4-4012-89CE-7D01B98422BF}" srcOrd="1" destOrd="0" presId="urn:microsoft.com/office/officeart/2005/8/layout/orgChart1"/>
    <dgm:cxn modelId="{F143C8BB-964E-46D8-A8FC-8797917C7966}" srcId="{EEA4798B-5F0E-4221-A976-7F4F79AAC4F8}" destId="{2CAECC2B-5CC1-4296-BB06-8039E23B9061}" srcOrd="2" destOrd="0" parTransId="{67BCBDC4-15EA-4DFD-8496-8D44F25BA7A7}" sibTransId="{6B505712-FD52-4194-9799-B96E9D6AA242}"/>
    <dgm:cxn modelId="{C051D8F5-0387-4D97-9D66-80C31866A839}" type="presOf" srcId="{67BCBDC4-15EA-4DFD-8496-8D44F25BA7A7}" destId="{E452C117-6607-4137-95D7-76528293BAFC}" srcOrd="0" destOrd="0" presId="urn:microsoft.com/office/officeart/2005/8/layout/orgChart1"/>
    <dgm:cxn modelId="{8A5CFE94-F893-491B-A0C7-2B3CCB6F45CE}" type="presOf" srcId="{C9B6062B-0875-4A48-B9C5-D068F9D63E29}" destId="{17460F6A-5DE5-4571-8238-121832183AE1}" srcOrd="0" destOrd="0" presId="urn:microsoft.com/office/officeart/2005/8/layout/orgChart1"/>
    <dgm:cxn modelId="{7B6BE9B2-FB4A-474A-B5DA-2B6737B45EF4}" type="presOf" srcId="{2CAECC2B-5CC1-4296-BB06-8039E23B9061}" destId="{347729F9-C797-4717-9635-FB459B549BAD}" srcOrd="0" destOrd="0" presId="urn:microsoft.com/office/officeart/2005/8/layout/orgChart1"/>
    <dgm:cxn modelId="{79E5B905-EF49-4A87-A1B1-8CD648D07F08}" type="presOf" srcId="{B6D18776-E894-406E-850D-346B7CC0030B}" destId="{0D04AFE6-E7FE-43C8-9546-5081A3747E17}" srcOrd="0" destOrd="0" presId="urn:microsoft.com/office/officeart/2005/8/layout/orgChart1"/>
    <dgm:cxn modelId="{1AB61092-D315-4EAA-8FA3-99DB5464B07C}" type="presOf" srcId="{2CAECC2B-5CC1-4296-BB06-8039E23B9061}" destId="{6E2C0361-C18C-46AA-A7C9-B38F652290B5}" srcOrd="1" destOrd="0" presId="urn:microsoft.com/office/officeart/2005/8/layout/orgChart1"/>
    <dgm:cxn modelId="{28B14156-1336-4AEE-A99B-0C44E2A2917A}" type="presOf" srcId="{B6D18776-E894-406E-850D-346B7CC0030B}" destId="{3B376A8A-C518-46E7-AD2B-59C5F29F1A76}" srcOrd="1" destOrd="0" presId="urn:microsoft.com/office/officeart/2005/8/layout/orgChart1"/>
    <dgm:cxn modelId="{D93EFA23-54B2-4AD8-BAEF-69CED0AD02BE}" type="presOf" srcId="{EEA4798B-5F0E-4221-A976-7F4F79AAC4F8}" destId="{D635D342-FA4A-46C4-8A80-895DDD00ED3E}" srcOrd="0" destOrd="0" presId="urn:microsoft.com/office/officeart/2005/8/layout/orgChart1"/>
    <dgm:cxn modelId="{7D85F4EA-AE96-43E8-97E9-0F9EC1F6E794}" srcId="{B6F1B3BA-2EF7-4AB8-BFFB-3346607DE59C}" destId="{EEA4798B-5F0E-4221-A976-7F4F79AAC4F8}" srcOrd="0" destOrd="0" parTransId="{530EFFAF-3B93-4E33-9E59-57EE7F21754D}" sibTransId="{CCBE18F6-E3AB-41C2-9054-CFBA775CF951}"/>
    <dgm:cxn modelId="{7F7ACF6D-0E6C-413B-BA79-176D05474ECD}" type="presOf" srcId="{25EA2CF7-7D48-467A-9520-AB721BA92CE9}" destId="{4A8BFB54-31D0-4335-AF6D-B6A471C821CE}" srcOrd="0" destOrd="0" presId="urn:microsoft.com/office/officeart/2005/8/layout/orgChart1"/>
    <dgm:cxn modelId="{90AAEB7C-BC96-47BB-B831-2235E18D4B17}" type="presOf" srcId="{376469D1-990E-4CBD-A3DB-E9C6A0F712B8}" destId="{8BA50585-C193-47F3-9939-5CCA0684EE0E}" srcOrd="0" destOrd="0" presId="urn:microsoft.com/office/officeart/2005/8/layout/orgChart1"/>
    <dgm:cxn modelId="{1E4CA55B-AD2E-40F3-B602-753DFCFE7B3C}" srcId="{EEA4798B-5F0E-4221-A976-7F4F79AAC4F8}" destId="{B6D18776-E894-406E-850D-346B7CC0030B}" srcOrd="0" destOrd="0" parTransId="{25EA2CF7-7D48-467A-9520-AB721BA92CE9}" sibTransId="{17AE1213-EBD2-44E7-B63E-9AEB03B18423}"/>
    <dgm:cxn modelId="{45EC739A-2F34-4F83-B13F-E0DB4020A808}" type="presParOf" srcId="{EC7330EA-13E5-43F2-8A45-C6C6BAF0C02D}" destId="{D59D70E3-70A1-4E8D-864F-85FA02AEC20F}" srcOrd="0" destOrd="0" presId="urn:microsoft.com/office/officeart/2005/8/layout/orgChart1"/>
    <dgm:cxn modelId="{24F58C4F-B493-4D1A-B3D8-312FBAA57534}" type="presParOf" srcId="{D59D70E3-70A1-4E8D-864F-85FA02AEC20F}" destId="{07F80E98-6345-4431-8547-46534A0D45D1}" srcOrd="0" destOrd="0" presId="urn:microsoft.com/office/officeart/2005/8/layout/orgChart1"/>
    <dgm:cxn modelId="{1BE64056-8813-4648-8C44-3A0A63CA8161}" type="presParOf" srcId="{07F80E98-6345-4431-8547-46534A0D45D1}" destId="{D635D342-FA4A-46C4-8A80-895DDD00ED3E}" srcOrd="0" destOrd="0" presId="urn:microsoft.com/office/officeart/2005/8/layout/orgChart1"/>
    <dgm:cxn modelId="{DB943B8F-9A0A-439E-9DB5-AA52D5EA8F78}" type="presParOf" srcId="{07F80E98-6345-4431-8547-46534A0D45D1}" destId="{88A089A8-4263-417B-9E0F-B9AC27D6A48C}" srcOrd="1" destOrd="0" presId="urn:microsoft.com/office/officeart/2005/8/layout/orgChart1"/>
    <dgm:cxn modelId="{D8243029-5A1E-4477-8573-2E0308106A8A}" type="presParOf" srcId="{D59D70E3-70A1-4E8D-864F-85FA02AEC20F}" destId="{9AB40AC7-04DF-4BC7-93EE-88F0BF9B7EC1}" srcOrd="1" destOrd="0" presId="urn:microsoft.com/office/officeart/2005/8/layout/orgChart1"/>
    <dgm:cxn modelId="{BE684611-75EC-4B86-B865-BF0E580ED80F}" type="presParOf" srcId="{9AB40AC7-04DF-4BC7-93EE-88F0BF9B7EC1}" destId="{4A8BFB54-31D0-4335-AF6D-B6A471C821CE}" srcOrd="0" destOrd="0" presId="urn:microsoft.com/office/officeart/2005/8/layout/orgChart1"/>
    <dgm:cxn modelId="{10667278-0ECE-4478-A98F-CA401995B592}" type="presParOf" srcId="{9AB40AC7-04DF-4BC7-93EE-88F0BF9B7EC1}" destId="{0F2723AF-CBF6-4AEB-84FF-227098C4D1DC}" srcOrd="1" destOrd="0" presId="urn:microsoft.com/office/officeart/2005/8/layout/orgChart1"/>
    <dgm:cxn modelId="{176A5CCB-C77B-4E0B-BB81-608F5E1FDBBB}" type="presParOf" srcId="{0F2723AF-CBF6-4AEB-84FF-227098C4D1DC}" destId="{9CCFAB2A-98F7-482F-B084-E19F822188B5}" srcOrd="0" destOrd="0" presId="urn:microsoft.com/office/officeart/2005/8/layout/orgChart1"/>
    <dgm:cxn modelId="{A1D4CAB9-F732-46B5-9706-C177B8F53EE3}" type="presParOf" srcId="{9CCFAB2A-98F7-482F-B084-E19F822188B5}" destId="{0D04AFE6-E7FE-43C8-9546-5081A3747E17}" srcOrd="0" destOrd="0" presId="urn:microsoft.com/office/officeart/2005/8/layout/orgChart1"/>
    <dgm:cxn modelId="{20B13DC4-D88C-4692-9DAB-ECDB5D1822FF}" type="presParOf" srcId="{9CCFAB2A-98F7-482F-B084-E19F822188B5}" destId="{3B376A8A-C518-46E7-AD2B-59C5F29F1A76}" srcOrd="1" destOrd="0" presId="urn:microsoft.com/office/officeart/2005/8/layout/orgChart1"/>
    <dgm:cxn modelId="{39C35297-55B3-4CB6-9971-AAC36230BF81}" type="presParOf" srcId="{0F2723AF-CBF6-4AEB-84FF-227098C4D1DC}" destId="{1A2827D2-B4F9-430C-BCCE-27DC09661921}" srcOrd="1" destOrd="0" presId="urn:microsoft.com/office/officeart/2005/8/layout/orgChart1"/>
    <dgm:cxn modelId="{BE35020E-72D3-4F99-B662-B4CDC0D31FD3}" type="presParOf" srcId="{0F2723AF-CBF6-4AEB-84FF-227098C4D1DC}" destId="{02B4A5CE-82F1-42FB-A20F-7F4760E3FFB2}" srcOrd="2" destOrd="0" presId="urn:microsoft.com/office/officeart/2005/8/layout/orgChart1"/>
    <dgm:cxn modelId="{10966DF9-C374-475C-9A1D-5B8A94BB962A}" type="presParOf" srcId="{9AB40AC7-04DF-4BC7-93EE-88F0BF9B7EC1}" destId="{17460F6A-5DE5-4571-8238-121832183AE1}" srcOrd="2" destOrd="0" presId="urn:microsoft.com/office/officeart/2005/8/layout/orgChart1"/>
    <dgm:cxn modelId="{32E83D15-DF59-478D-9FD1-7FEA2B0BB191}" type="presParOf" srcId="{9AB40AC7-04DF-4BC7-93EE-88F0BF9B7EC1}" destId="{34F599BC-E710-4072-9EE4-89ABCFC57D5C}" srcOrd="3" destOrd="0" presId="urn:microsoft.com/office/officeart/2005/8/layout/orgChart1"/>
    <dgm:cxn modelId="{4D751A0D-B5AB-4627-BF09-C297AFD759D7}" type="presParOf" srcId="{34F599BC-E710-4072-9EE4-89ABCFC57D5C}" destId="{3F0AD207-07CD-447F-BE6A-DFBD3F13A6CD}" srcOrd="0" destOrd="0" presId="urn:microsoft.com/office/officeart/2005/8/layout/orgChart1"/>
    <dgm:cxn modelId="{95B7FC1C-BC45-4E93-8549-7FE59ECAB89C}" type="presParOf" srcId="{3F0AD207-07CD-447F-BE6A-DFBD3F13A6CD}" destId="{8BA50585-C193-47F3-9939-5CCA0684EE0E}" srcOrd="0" destOrd="0" presId="urn:microsoft.com/office/officeart/2005/8/layout/orgChart1"/>
    <dgm:cxn modelId="{954EED8A-BEF1-4F6B-8ED7-B5DC8D6FB200}" type="presParOf" srcId="{3F0AD207-07CD-447F-BE6A-DFBD3F13A6CD}" destId="{2C85C8CE-D5B4-4012-89CE-7D01B98422BF}" srcOrd="1" destOrd="0" presId="urn:microsoft.com/office/officeart/2005/8/layout/orgChart1"/>
    <dgm:cxn modelId="{57B1D136-3F60-4270-82E0-4071069EF6B9}" type="presParOf" srcId="{34F599BC-E710-4072-9EE4-89ABCFC57D5C}" destId="{6709914F-0B14-49FC-A513-68E5D6D9700C}" srcOrd="1" destOrd="0" presId="urn:microsoft.com/office/officeart/2005/8/layout/orgChart1"/>
    <dgm:cxn modelId="{47A87441-4007-4A6D-94F7-03C80E11E16D}" type="presParOf" srcId="{34F599BC-E710-4072-9EE4-89ABCFC57D5C}" destId="{0D25B6E1-209F-4D75-A431-F383AC58978B}" srcOrd="2" destOrd="0" presId="urn:microsoft.com/office/officeart/2005/8/layout/orgChart1"/>
    <dgm:cxn modelId="{72E8F3FC-5F82-4217-AB29-6112AF1EF22C}" type="presParOf" srcId="{9AB40AC7-04DF-4BC7-93EE-88F0BF9B7EC1}" destId="{E452C117-6607-4137-95D7-76528293BAFC}" srcOrd="4" destOrd="0" presId="urn:microsoft.com/office/officeart/2005/8/layout/orgChart1"/>
    <dgm:cxn modelId="{204688BB-9B8C-465B-9658-461BC66D851C}" type="presParOf" srcId="{9AB40AC7-04DF-4BC7-93EE-88F0BF9B7EC1}" destId="{9504E273-F6F2-43C4-8EF0-9611CF0D904C}" srcOrd="5" destOrd="0" presId="urn:microsoft.com/office/officeart/2005/8/layout/orgChart1"/>
    <dgm:cxn modelId="{D509F166-E4D9-45F2-B913-BEB2707060C9}" type="presParOf" srcId="{9504E273-F6F2-43C4-8EF0-9611CF0D904C}" destId="{0B1B10B5-8A13-4DFF-96F4-FD00A63C5BEB}" srcOrd="0" destOrd="0" presId="urn:microsoft.com/office/officeart/2005/8/layout/orgChart1"/>
    <dgm:cxn modelId="{1B5CE806-3DA6-41A0-8056-13E2E5D1CB66}" type="presParOf" srcId="{0B1B10B5-8A13-4DFF-96F4-FD00A63C5BEB}" destId="{347729F9-C797-4717-9635-FB459B549BAD}" srcOrd="0" destOrd="0" presId="urn:microsoft.com/office/officeart/2005/8/layout/orgChart1"/>
    <dgm:cxn modelId="{F02CA257-0636-4ED4-A833-DFBC87FBD2F8}" type="presParOf" srcId="{0B1B10B5-8A13-4DFF-96F4-FD00A63C5BEB}" destId="{6E2C0361-C18C-46AA-A7C9-B38F652290B5}" srcOrd="1" destOrd="0" presId="urn:microsoft.com/office/officeart/2005/8/layout/orgChart1"/>
    <dgm:cxn modelId="{C30CB7A1-3464-459B-B596-3049488A40F5}" type="presParOf" srcId="{9504E273-F6F2-43C4-8EF0-9611CF0D904C}" destId="{20137B64-0487-4C9F-8E08-2AFD5069CF2B}" srcOrd="1" destOrd="0" presId="urn:microsoft.com/office/officeart/2005/8/layout/orgChart1"/>
    <dgm:cxn modelId="{EE44C35E-97B4-44D9-8383-8F94EB338C61}" type="presParOf" srcId="{9504E273-F6F2-43C4-8EF0-9611CF0D904C}" destId="{B0FF72C1-BA05-47BF-8349-0A6A282B456E}" srcOrd="2" destOrd="0" presId="urn:microsoft.com/office/officeart/2005/8/layout/orgChart1"/>
    <dgm:cxn modelId="{12B8E994-2F59-455B-BB10-5C512AE284D8}" type="presParOf" srcId="{D59D70E3-70A1-4E8D-864F-85FA02AEC20F}" destId="{64828A83-25C1-45EB-9A4A-F2D305900EC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64AAEA-490A-4068-848B-7AAF9E73667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A298AF8-3B24-4648-8ECC-CD392833A69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GERENTE GERAL</a:t>
          </a:r>
        </a:p>
      </dgm:t>
    </dgm:pt>
    <dgm:pt modelId="{9FF14493-3060-4DD4-B9F6-16501D7B040C}" type="parTrans" cxnId="{467E5C88-56D9-44CC-BDA1-BA9550209DE8}">
      <dgm:prSet/>
      <dgm:spPr/>
      <dgm:t>
        <a:bodyPr/>
        <a:lstStyle/>
        <a:p>
          <a:endParaRPr lang="pt-BR"/>
        </a:p>
      </dgm:t>
    </dgm:pt>
    <dgm:pt modelId="{E9186F84-086D-4555-A2C5-E93CEF40250D}" type="sibTrans" cxnId="{467E5C88-56D9-44CC-BDA1-BA9550209DE8}">
      <dgm:prSet/>
      <dgm:spPr/>
      <dgm:t>
        <a:bodyPr/>
        <a:lstStyle/>
        <a:p>
          <a:endParaRPr lang="pt-BR"/>
        </a:p>
      </dgm:t>
    </dgm:pt>
    <dgm:pt modelId="{650D3B88-E927-4242-A30C-CBAF16024A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ADMINISTRAÇÃO E FINANÇAS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59697703-625F-45E2-9695-C0C452A6D501}" type="parTrans" cxnId="{8C05D082-C9C7-45BB-99FF-619C8FDF1FF9}">
      <dgm:prSet/>
      <dgm:spPr/>
      <dgm:t>
        <a:bodyPr/>
        <a:lstStyle/>
        <a:p>
          <a:endParaRPr lang="pt-BR"/>
        </a:p>
      </dgm:t>
    </dgm:pt>
    <dgm:pt modelId="{57E1B3CC-7948-4F2F-9B88-173A6C1A73A4}" type="sibTrans" cxnId="{8C05D082-C9C7-45BB-99FF-619C8FDF1FF9}">
      <dgm:prSet/>
      <dgm:spPr/>
      <dgm:t>
        <a:bodyPr/>
        <a:lstStyle/>
        <a:p>
          <a:endParaRPr lang="pt-BR"/>
        </a:p>
      </dgm:t>
    </dgm:pt>
    <dgm:pt modelId="{8416F837-D924-41F3-8E7A-7C6A61FE74E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ATENDIMENTO</a:t>
          </a:r>
        </a:p>
      </dgm:t>
    </dgm:pt>
    <dgm:pt modelId="{92EDA683-1A3D-4768-8730-C372D6B4AB9C}" type="parTrans" cxnId="{40EE1C3A-A41B-4C07-A3B1-B5D6AD2C8B36}">
      <dgm:prSet/>
      <dgm:spPr/>
      <dgm:t>
        <a:bodyPr/>
        <a:lstStyle/>
        <a:p>
          <a:endParaRPr lang="pt-BR"/>
        </a:p>
      </dgm:t>
    </dgm:pt>
    <dgm:pt modelId="{FAAC7B36-489C-4D29-AAF6-2A822D01295F}" type="sibTrans" cxnId="{40EE1C3A-A41B-4C07-A3B1-B5D6AD2C8B36}">
      <dgm:prSet/>
      <dgm:spPr/>
      <dgm:t>
        <a:bodyPr/>
        <a:lstStyle/>
        <a:p>
          <a:endParaRPr lang="pt-BR"/>
        </a:p>
      </dgm:t>
    </dgm:pt>
    <dgm:pt modelId="{2F4C9731-1652-46E0-8CA6-699F517D61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CRIAÇÃO E PRODUÇÃO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355DDD7B-7ADD-4E57-85B0-9EA961F0771A}" type="parTrans" cxnId="{B94890D2-92B0-4441-A29C-3C2480DECB8F}">
      <dgm:prSet/>
      <dgm:spPr/>
      <dgm:t>
        <a:bodyPr/>
        <a:lstStyle/>
        <a:p>
          <a:endParaRPr lang="pt-BR"/>
        </a:p>
      </dgm:t>
    </dgm:pt>
    <dgm:pt modelId="{3ED43720-4871-4C80-BF0F-34AC05338BB9}" type="sibTrans" cxnId="{B94890D2-92B0-4441-A29C-3C2480DECB8F}">
      <dgm:prSet/>
      <dgm:spPr/>
      <dgm:t>
        <a:bodyPr/>
        <a:lstStyle/>
        <a:p>
          <a:endParaRPr lang="pt-BR"/>
        </a:p>
      </dgm:t>
    </dgm:pt>
    <dgm:pt modelId="{6606109F-BC09-44CE-B661-524C056A6AAA}" type="pres">
      <dgm:prSet presAssocID="{AD64AAEA-490A-4068-848B-7AAF9E7366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15EAD8-C5DC-4F0B-8106-E7CAB72C080B}" type="pres">
      <dgm:prSet presAssocID="{1A298AF8-3B24-4648-8ECC-CD392833A691}" presName="hierRoot1" presStyleCnt="0">
        <dgm:presLayoutVars>
          <dgm:hierBranch/>
        </dgm:presLayoutVars>
      </dgm:prSet>
      <dgm:spPr/>
    </dgm:pt>
    <dgm:pt modelId="{35895492-23EA-4187-8F10-E73B6F9AAEEE}" type="pres">
      <dgm:prSet presAssocID="{1A298AF8-3B24-4648-8ECC-CD392833A691}" presName="rootComposite1" presStyleCnt="0"/>
      <dgm:spPr/>
    </dgm:pt>
    <dgm:pt modelId="{4B6780F8-A4B2-407D-A352-7DF037E7FEE4}" type="pres">
      <dgm:prSet presAssocID="{1A298AF8-3B24-4648-8ECC-CD392833A69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8CBEA4E-1330-4B0D-9581-FD566C2E122A}" type="pres">
      <dgm:prSet presAssocID="{1A298AF8-3B24-4648-8ECC-CD392833A691}" presName="rootConnector1" presStyleLbl="node1" presStyleIdx="0" presStyleCnt="0"/>
      <dgm:spPr/>
      <dgm:t>
        <a:bodyPr/>
        <a:lstStyle/>
        <a:p>
          <a:endParaRPr lang="pt-BR"/>
        </a:p>
      </dgm:t>
    </dgm:pt>
    <dgm:pt modelId="{C4C673CA-994E-4257-AA74-EDBC904AD047}" type="pres">
      <dgm:prSet presAssocID="{1A298AF8-3B24-4648-8ECC-CD392833A691}" presName="hierChild2" presStyleCnt="0"/>
      <dgm:spPr/>
    </dgm:pt>
    <dgm:pt modelId="{8D8F6772-EB1E-45F9-AC71-1C429F983968}" type="pres">
      <dgm:prSet presAssocID="{59697703-625F-45E2-9695-C0C452A6D501}" presName="Name35" presStyleLbl="parChTrans1D2" presStyleIdx="0" presStyleCnt="3"/>
      <dgm:spPr/>
      <dgm:t>
        <a:bodyPr/>
        <a:lstStyle/>
        <a:p>
          <a:endParaRPr lang="pt-BR"/>
        </a:p>
      </dgm:t>
    </dgm:pt>
    <dgm:pt modelId="{CB56DC9C-764C-4772-9FBB-8353684867C5}" type="pres">
      <dgm:prSet presAssocID="{650D3B88-E927-4242-A30C-CBAF16024A9E}" presName="hierRoot2" presStyleCnt="0">
        <dgm:presLayoutVars>
          <dgm:hierBranch/>
        </dgm:presLayoutVars>
      </dgm:prSet>
      <dgm:spPr/>
    </dgm:pt>
    <dgm:pt modelId="{913E349F-59C4-4A44-8005-A5C4EA0DFB05}" type="pres">
      <dgm:prSet presAssocID="{650D3B88-E927-4242-A30C-CBAF16024A9E}" presName="rootComposite" presStyleCnt="0"/>
      <dgm:spPr/>
    </dgm:pt>
    <dgm:pt modelId="{D21C7A4A-958B-4E01-A2B8-C47D6B7AA130}" type="pres">
      <dgm:prSet presAssocID="{650D3B88-E927-4242-A30C-CBAF16024A9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D055DC9-2860-4BD5-9117-51940AE46FC0}" type="pres">
      <dgm:prSet presAssocID="{650D3B88-E927-4242-A30C-CBAF16024A9E}" presName="rootConnector" presStyleLbl="node2" presStyleIdx="0" presStyleCnt="3"/>
      <dgm:spPr/>
      <dgm:t>
        <a:bodyPr/>
        <a:lstStyle/>
        <a:p>
          <a:endParaRPr lang="pt-BR"/>
        </a:p>
      </dgm:t>
    </dgm:pt>
    <dgm:pt modelId="{24B322C5-69B2-47EB-9430-1F828CF401A5}" type="pres">
      <dgm:prSet presAssocID="{650D3B88-E927-4242-A30C-CBAF16024A9E}" presName="hierChild4" presStyleCnt="0"/>
      <dgm:spPr/>
    </dgm:pt>
    <dgm:pt modelId="{26723B8D-703A-46C5-BD0F-7013232E7A13}" type="pres">
      <dgm:prSet presAssocID="{650D3B88-E927-4242-A30C-CBAF16024A9E}" presName="hierChild5" presStyleCnt="0"/>
      <dgm:spPr/>
    </dgm:pt>
    <dgm:pt modelId="{54D747D8-1CDA-45D5-B3C3-3F5C982833B6}" type="pres">
      <dgm:prSet presAssocID="{92EDA683-1A3D-4768-8730-C372D6B4AB9C}" presName="Name35" presStyleLbl="parChTrans1D2" presStyleIdx="1" presStyleCnt="3"/>
      <dgm:spPr/>
      <dgm:t>
        <a:bodyPr/>
        <a:lstStyle/>
        <a:p>
          <a:endParaRPr lang="pt-BR"/>
        </a:p>
      </dgm:t>
    </dgm:pt>
    <dgm:pt modelId="{D18F6D87-C53B-4DE5-BDEF-82D55BCDF361}" type="pres">
      <dgm:prSet presAssocID="{8416F837-D924-41F3-8E7A-7C6A61FE74EB}" presName="hierRoot2" presStyleCnt="0">
        <dgm:presLayoutVars>
          <dgm:hierBranch/>
        </dgm:presLayoutVars>
      </dgm:prSet>
      <dgm:spPr/>
    </dgm:pt>
    <dgm:pt modelId="{13D3AA00-1CCA-4602-A8E3-1719B0961561}" type="pres">
      <dgm:prSet presAssocID="{8416F837-D924-41F3-8E7A-7C6A61FE74EB}" presName="rootComposite" presStyleCnt="0"/>
      <dgm:spPr/>
    </dgm:pt>
    <dgm:pt modelId="{6168BC55-8592-4D01-A0C9-A384FA39949E}" type="pres">
      <dgm:prSet presAssocID="{8416F837-D924-41F3-8E7A-7C6A61FE74E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50F04D-9E03-4AD3-AC97-035BAA1F7766}" type="pres">
      <dgm:prSet presAssocID="{8416F837-D924-41F3-8E7A-7C6A61FE74EB}" presName="rootConnector" presStyleLbl="node2" presStyleIdx="1" presStyleCnt="3"/>
      <dgm:spPr/>
      <dgm:t>
        <a:bodyPr/>
        <a:lstStyle/>
        <a:p>
          <a:endParaRPr lang="pt-BR"/>
        </a:p>
      </dgm:t>
    </dgm:pt>
    <dgm:pt modelId="{6A2A8B54-456F-46F2-B1E7-F2A88C880B45}" type="pres">
      <dgm:prSet presAssocID="{8416F837-D924-41F3-8E7A-7C6A61FE74EB}" presName="hierChild4" presStyleCnt="0"/>
      <dgm:spPr/>
    </dgm:pt>
    <dgm:pt modelId="{67079B84-5919-46FD-A582-CD611497F123}" type="pres">
      <dgm:prSet presAssocID="{8416F837-D924-41F3-8E7A-7C6A61FE74EB}" presName="hierChild5" presStyleCnt="0"/>
      <dgm:spPr/>
    </dgm:pt>
    <dgm:pt modelId="{EBB38C94-CA31-4DE0-9771-B768A6CDF120}" type="pres">
      <dgm:prSet presAssocID="{355DDD7B-7ADD-4E57-85B0-9EA961F0771A}" presName="Name35" presStyleLbl="parChTrans1D2" presStyleIdx="2" presStyleCnt="3"/>
      <dgm:spPr/>
      <dgm:t>
        <a:bodyPr/>
        <a:lstStyle/>
        <a:p>
          <a:endParaRPr lang="pt-BR"/>
        </a:p>
      </dgm:t>
    </dgm:pt>
    <dgm:pt modelId="{2A377B5D-CCD4-49C4-980A-14A2D41911AE}" type="pres">
      <dgm:prSet presAssocID="{2F4C9731-1652-46E0-8CA6-699F517D61FF}" presName="hierRoot2" presStyleCnt="0">
        <dgm:presLayoutVars>
          <dgm:hierBranch/>
        </dgm:presLayoutVars>
      </dgm:prSet>
      <dgm:spPr/>
    </dgm:pt>
    <dgm:pt modelId="{FD9C706E-3B12-493C-A7BE-8794328DA9CB}" type="pres">
      <dgm:prSet presAssocID="{2F4C9731-1652-46E0-8CA6-699F517D61FF}" presName="rootComposite" presStyleCnt="0"/>
      <dgm:spPr/>
    </dgm:pt>
    <dgm:pt modelId="{29C228A2-36B9-4BC6-A2D0-4603F16FEF33}" type="pres">
      <dgm:prSet presAssocID="{2F4C9731-1652-46E0-8CA6-699F517D61F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B4A048E-DBCE-4563-A9D2-C749EE5A2374}" type="pres">
      <dgm:prSet presAssocID="{2F4C9731-1652-46E0-8CA6-699F517D61FF}" presName="rootConnector" presStyleLbl="node2" presStyleIdx="2" presStyleCnt="3"/>
      <dgm:spPr/>
      <dgm:t>
        <a:bodyPr/>
        <a:lstStyle/>
        <a:p>
          <a:endParaRPr lang="pt-BR"/>
        </a:p>
      </dgm:t>
    </dgm:pt>
    <dgm:pt modelId="{53E0DF2F-4E34-4C55-A6FF-90C66EC81721}" type="pres">
      <dgm:prSet presAssocID="{2F4C9731-1652-46E0-8CA6-699F517D61FF}" presName="hierChild4" presStyleCnt="0"/>
      <dgm:spPr/>
    </dgm:pt>
    <dgm:pt modelId="{22EC42DA-A92A-42EC-A2A8-D73C09869F4E}" type="pres">
      <dgm:prSet presAssocID="{2F4C9731-1652-46E0-8CA6-699F517D61FF}" presName="hierChild5" presStyleCnt="0"/>
      <dgm:spPr/>
    </dgm:pt>
    <dgm:pt modelId="{4C67427E-4F55-4DA5-B112-9DC2090F138F}" type="pres">
      <dgm:prSet presAssocID="{1A298AF8-3B24-4648-8ECC-CD392833A691}" presName="hierChild3" presStyleCnt="0"/>
      <dgm:spPr/>
    </dgm:pt>
  </dgm:ptLst>
  <dgm:cxnLst>
    <dgm:cxn modelId="{DF974D02-7A9B-42B4-A395-A828A08D09C1}" type="presOf" srcId="{650D3B88-E927-4242-A30C-CBAF16024A9E}" destId="{FD055DC9-2860-4BD5-9117-51940AE46FC0}" srcOrd="1" destOrd="0" presId="urn:microsoft.com/office/officeart/2005/8/layout/orgChart1"/>
    <dgm:cxn modelId="{D38F4BF0-EE25-4C75-AACD-87680A83A735}" type="presOf" srcId="{8416F837-D924-41F3-8E7A-7C6A61FE74EB}" destId="{1550F04D-9E03-4AD3-AC97-035BAA1F7766}" srcOrd="1" destOrd="0" presId="urn:microsoft.com/office/officeart/2005/8/layout/orgChart1"/>
    <dgm:cxn modelId="{B426C37B-A4E8-4013-9498-8FFDC5FE98C8}" type="presOf" srcId="{59697703-625F-45E2-9695-C0C452A6D501}" destId="{8D8F6772-EB1E-45F9-AC71-1C429F983968}" srcOrd="0" destOrd="0" presId="urn:microsoft.com/office/officeart/2005/8/layout/orgChart1"/>
    <dgm:cxn modelId="{467E5C88-56D9-44CC-BDA1-BA9550209DE8}" srcId="{AD64AAEA-490A-4068-848B-7AAF9E736679}" destId="{1A298AF8-3B24-4648-8ECC-CD392833A691}" srcOrd="0" destOrd="0" parTransId="{9FF14493-3060-4DD4-B9F6-16501D7B040C}" sibTransId="{E9186F84-086D-4555-A2C5-E93CEF40250D}"/>
    <dgm:cxn modelId="{256CB4EC-3842-4582-BD84-C24CB95E8E1B}" type="presOf" srcId="{1A298AF8-3B24-4648-8ECC-CD392833A691}" destId="{4B6780F8-A4B2-407D-A352-7DF037E7FEE4}" srcOrd="0" destOrd="0" presId="urn:microsoft.com/office/officeart/2005/8/layout/orgChart1"/>
    <dgm:cxn modelId="{96C0CFD8-DAD1-4FAE-856E-7033E71AF7F5}" type="presOf" srcId="{92EDA683-1A3D-4768-8730-C372D6B4AB9C}" destId="{54D747D8-1CDA-45D5-B3C3-3F5C982833B6}" srcOrd="0" destOrd="0" presId="urn:microsoft.com/office/officeart/2005/8/layout/orgChart1"/>
    <dgm:cxn modelId="{FC29CD1A-A5B0-4E48-90E6-9D73230010AA}" type="presOf" srcId="{1A298AF8-3B24-4648-8ECC-CD392833A691}" destId="{08CBEA4E-1330-4B0D-9581-FD566C2E122A}" srcOrd="1" destOrd="0" presId="urn:microsoft.com/office/officeart/2005/8/layout/orgChart1"/>
    <dgm:cxn modelId="{25C2362D-7EAC-4069-A449-50038A78F52E}" type="presOf" srcId="{355DDD7B-7ADD-4E57-85B0-9EA961F0771A}" destId="{EBB38C94-CA31-4DE0-9771-B768A6CDF120}" srcOrd="0" destOrd="0" presId="urn:microsoft.com/office/officeart/2005/8/layout/orgChart1"/>
    <dgm:cxn modelId="{CFF107FF-4FE0-4CBA-84F1-F2DFC86B042E}" type="presOf" srcId="{8416F837-D924-41F3-8E7A-7C6A61FE74EB}" destId="{6168BC55-8592-4D01-A0C9-A384FA39949E}" srcOrd="0" destOrd="0" presId="urn:microsoft.com/office/officeart/2005/8/layout/orgChart1"/>
    <dgm:cxn modelId="{B94890D2-92B0-4441-A29C-3C2480DECB8F}" srcId="{1A298AF8-3B24-4648-8ECC-CD392833A691}" destId="{2F4C9731-1652-46E0-8CA6-699F517D61FF}" srcOrd="2" destOrd="0" parTransId="{355DDD7B-7ADD-4E57-85B0-9EA961F0771A}" sibTransId="{3ED43720-4871-4C80-BF0F-34AC05338BB9}"/>
    <dgm:cxn modelId="{6299A3D6-928A-418A-A33B-C58981A21003}" type="presOf" srcId="{650D3B88-E927-4242-A30C-CBAF16024A9E}" destId="{D21C7A4A-958B-4E01-A2B8-C47D6B7AA130}" srcOrd="0" destOrd="0" presId="urn:microsoft.com/office/officeart/2005/8/layout/orgChart1"/>
    <dgm:cxn modelId="{40EE1C3A-A41B-4C07-A3B1-B5D6AD2C8B36}" srcId="{1A298AF8-3B24-4648-8ECC-CD392833A691}" destId="{8416F837-D924-41F3-8E7A-7C6A61FE74EB}" srcOrd="1" destOrd="0" parTransId="{92EDA683-1A3D-4768-8730-C372D6B4AB9C}" sibTransId="{FAAC7B36-489C-4D29-AAF6-2A822D01295F}"/>
    <dgm:cxn modelId="{8C05D082-C9C7-45BB-99FF-619C8FDF1FF9}" srcId="{1A298AF8-3B24-4648-8ECC-CD392833A691}" destId="{650D3B88-E927-4242-A30C-CBAF16024A9E}" srcOrd="0" destOrd="0" parTransId="{59697703-625F-45E2-9695-C0C452A6D501}" sibTransId="{57E1B3CC-7948-4F2F-9B88-173A6C1A73A4}"/>
    <dgm:cxn modelId="{D0AF51C5-17D5-4740-A109-CD441A682A16}" type="presOf" srcId="{2F4C9731-1652-46E0-8CA6-699F517D61FF}" destId="{1B4A048E-DBCE-4563-A9D2-C749EE5A2374}" srcOrd="1" destOrd="0" presId="urn:microsoft.com/office/officeart/2005/8/layout/orgChart1"/>
    <dgm:cxn modelId="{6A50E2D4-88CC-4D1D-B8E0-F1B6B50FC11B}" type="presOf" srcId="{2F4C9731-1652-46E0-8CA6-699F517D61FF}" destId="{29C228A2-36B9-4BC6-A2D0-4603F16FEF33}" srcOrd="0" destOrd="0" presId="urn:microsoft.com/office/officeart/2005/8/layout/orgChart1"/>
    <dgm:cxn modelId="{385ED5F5-2220-439F-9D60-7E9067E23756}" type="presOf" srcId="{AD64AAEA-490A-4068-848B-7AAF9E736679}" destId="{6606109F-BC09-44CE-B661-524C056A6AAA}" srcOrd="0" destOrd="0" presId="urn:microsoft.com/office/officeart/2005/8/layout/orgChart1"/>
    <dgm:cxn modelId="{ACC4C679-A24E-445C-AB5A-2190CB7951E4}" type="presParOf" srcId="{6606109F-BC09-44CE-B661-524C056A6AAA}" destId="{FC15EAD8-C5DC-4F0B-8106-E7CAB72C080B}" srcOrd="0" destOrd="0" presId="urn:microsoft.com/office/officeart/2005/8/layout/orgChart1"/>
    <dgm:cxn modelId="{E7E236BC-38C9-41BD-92EE-4655B1DBFA32}" type="presParOf" srcId="{FC15EAD8-C5DC-4F0B-8106-E7CAB72C080B}" destId="{35895492-23EA-4187-8F10-E73B6F9AAEEE}" srcOrd="0" destOrd="0" presId="urn:microsoft.com/office/officeart/2005/8/layout/orgChart1"/>
    <dgm:cxn modelId="{1E426538-6013-46EC-9BA4-4516A8CC512A}" type="presParOf" srcId="{35895492-23EA-4187-8F10-E73B6F9AAEEE}" destId="{4B6780F8-A4B2-407D-A352-7DF037E7FEE4}" srcOrd="0" destOrd="0" presId="urn:microsoft.com/office/officeart/2005/8/layout/orgChart1"/>
    <dgm:cxn modelId="{700840F4-C548-45DC-A1AD-BBBFD7620A8C}" type="presParOf" srcId="{35895492-23EA-4187-8F10-E73B6F9AAEEE}" destId="{08CBEA4E-1330-4B0D-9581-FD566C2E122A}" srcOrd="1" destOrd="0" presId="urn:microsoft.com/office/officeart/2005/8/layout/orgChart1"/>
    <dgm:cxn modelId="{71620536-18A3-4747-8CFE-D67C3E4BE1FB}" type="presParOf" srcId="{FC15EAD8-C5DC-4F0B-8106-E7CAB72C080B}" destId="{C4C673CA-994E-4257-AA74-EDBC904AD047}" srcOrd="1" destOrd="0" presId="urn:microsoft.com/office/officeart/2005/8/layout/orgChart1"/>
    <dgm:cxn modelId="{4D6E8DE9-848A-497A-A055-47DBCAEB5EFB}" type="presParOf" srcId="{C4C673CA-994E-4257-AA74-EDBC904AD047}" destId="{8D8F6772-EB1E-45F9-AC71-1C429F983968}" srcOrd="0" destOrd="0" presId="urn:microsoft.com/office/officeart/2005/8/layout/orgChart1"/>
    <dgm:cxn modelId="{4DC5BEAA-AF7B-488B-ACB6-CE69BAB6C19B}" type="presParOf" srcId="{C4C673CA-994E-4257-AA74-EDBC904AD047}" destId="{CB56DC9C-764C-4772-9FBB-8353684867C5}" srcOrd="1" destOrd="0" presId="urn:microsoft.com/office/officeart/2005/8/layout/orgChart1"/>
    <dgm:cxn modelId="{F9FBC9F7-699F-4E5A-9ED1-968C6E4A858F}" type="presParOf" srcId="{CB56DC9C-764C-4772-9FBB-8353684867C5}" destId="{913E349F-59C4-4A44-8005-A5C4EA0DFB05}" srcOrd="0" destOrd="0" presId="urn:microsoft.com/office/officeart/2005/8/layout/orgChart1"/>
    <dgm:cxn modelId="{2EE4DEDE-3583-48FF-860E-59B121C89310}" type="presParOf" srcId="{913E349F-59C4-4A44-8005-A5C4EA0DFB05}" destId="{D21C7A4A-958B-4E01-A2B8-C47D6B7AA130}" srcOrd="0" destOrd="0" presId="urn:microsoft.com/office/officeart/2005/8/layout/orgChart1"/>
    <dgm:cxn modelId="{E9DC0246-0C00-4410-9A57-F151F669F3CA}" type="presParOf" srcId="{913E349F-59C4-4A44-8005-A5C4EA0DFB05}" destId="{FD055DC9-2860-4BD5-9117-51940AE46FC0}" srcOrd="1" destOrd="0" presId="urn:microsoft.com/office/officeart/2005/8/layout/orgChart1"/>
    <dgm:cxn modelId="{3C0A1655-8D2A-4697-A12B-C37AE6FDADF5}" type="presParOf" srcId="{CB56DC9C-764C-4772-9FBB-8353684867C5}" destId="{24B322C5-69B2-47EB-9430-1F828CF401A5}" srcOrd="1" destOrd="0" presId="urn:microsoft.com/office/officeart/2005/8/layout/orgChart1"/>
    <dgm:cxn modelId="{ED559111-EA87-49BE-93DF-FBDD6ED34730}" type="presParOf" srcId="{CB56DC9C-764C-4772-9FBB-8353684867C5}" destId="{26723B8D-703A-46C5-BD0F-7013232E7A13}" srcOrd="2" destOrd="0" presId="urn:microsoft.com/office/officeart/2005/8/layout/orgChart1"/>
    <dgm:cxn modelId="{B712B639-F427-43B0-A8A3-4F41F8A6526A}" type="presParOf" srcId="{C4C673CA-994E-4257-AA74-EDBC904AD047}" destId="{54D747D8-1CDA-45D5-B3C3-3F5C982833B6}" srcOrd="2" destOrd="0" presId="urn:microsoft.com/office/officeart/2005/8/layout/orgChart1"/>
    <dgm:cxn modelId="{C84B4C33-3479-4454-A3BD-DC0B4E1FBF92}" type="presParOf" srcId="{C4C673CA-994E-4257-AA74-EDBC904AD047}" destId="{D18F6D87-C53B-4DE5-BDEF-82D55BCDF361}" srcOrd="3" destOrd="0" presId="urn:microsoft.com/office/officeart/2005/8/layout/orgChart1"/>
    <dgm:cxn modelId="{2A937136-7C31-4EDD-A9B4-458B70D62C32}" type="presParOf" srcId="{D18F6D87-C53B-4DE5-BDEF-82D55BCDF361}" destId="{13D3AA00-1CCA-4602-A8E3-1719B0961561}" srcOrd="0" destOrd="0" presId="urn:microsoft.com/office/officeart/2005/8/layout/orgChart1"/>
    <dgm:cxn modelId="{8C0709C2-9460-4718-9493-71DBE83DB6D5}" type="presParOf" srcId="{13D3AA00-1CCA-4602-A8E3-1719B0961561}" destId="{6168BC55-8592-4D01-A0C9-A384FA39949E}" srcOrd="0" destOrd="0" presId="urn:microsoft.com/office/officeart/2005/8/layout/orgChart1"/>
    <dgm:cxn modelId="{E7103106-C4FB-42BC-B109-3C981484FCC8}" type="presParOf" srcId="{13D3AA00-1CCA-4602-A8E3-1719B0961561}" destId="{1550F04D-9E03-4AD3-AC97-035BAA1F7766}" srcOrd="1" destOrd="0" presId="urn:microsoft.com/office/officeart/2005/8/layout/orgChart1"/>
    <dgm:cxn modelId="{E6D49A5A-321C-4925-BC95-E96C5E6C4EB7}" type="presParOf" srcId="{D18F6D87-C53B-4DE5-BDEF-82D55BCDF361}" destId="{6A2A8B54-456F-46F2-B1E7-F2A88C880B45}" srcOrd="1" destOrd="0" presId="urn:microsoft.com/office/officeart/2005/8/layout/orgChart1"/>
    <dgm:cxn modelId="{393D0703-A23E-427E-89F6-6D55706AEAD9}" type="presParOf" srcId="{D18F6D87-C53B-4DE5-BDEF-82D55BCDF361}" destId="{67079B84-5919-46FD-A582-CD611497F123}" srcOrd="2" destOrd="0" presId="urn:microsoft.com/office/officeart/2005/8/layout/orgChart1"/>
    <dgm:cxn modelId="{79219A7E-E587-42D3-A311-C527945D58BB}" type="presParOf" srcId="{C4C673CA-994E-4257-AA74-EDBC904AD047}" destId="{EBB38C94-CA31-4DE0-9771-B768A6CDF120}" srcOrd="4" destOrd="0" presId="urn:microsoft.com/office/officeart/2005/8/layout/orgChart1"/>
    <dgm:cxn modelId="{31BE004E-9B53-4CA4-9B94-1B17C7188942}" type="presParOf" srcId="{C4C673CA-994E-4257-AA74-EDBC904AD047}" destId="{2A377B5D-CCD4-49C4-980A-14A2D41911AE}" srcOrd="5" destOrd="0" presId="urn:microsoft.com/office/officeart/2005/8/layout/orgChart1"/>
    <dgm:cxn modelId="{38D15CE6-478B-4A14-B743-BAB6C13429AA}" type="presParOf" srcId="{2A377B5D-CCD4-49C4-980A-14A2D41911AE}" destId="{FD9C706E-3B12-493C-A7BE-8794328DA9CB}" srcOrd="0" destOrd="0" presId="urn:microsoft.com/office/officeart/2005/8/layout/orgChart1"/>
    <dgm:cxn modelId="{5B86F44E-DE50-442B-8A87-B265324586A8}" type="presParOf" srcId="{FD9C706E-3B12-493C-A7BE-8794328DA9CB}" destId="{29C228A2-36B9-4BC6-A2D0-4603F16FEF33}" srcOrd="0" destOrd="0" presId="urn:microsoft.com/office/officeart/2005/8/layout/orgChart1"/>
    <dgm:cxn modelId="{861F48A8-E5D3-4553-8EEB-379688B364D8}" type="presParOf" srcId="{FD9C706E-3B12-493C-A7BE-8794328DA9CB}" destId="{1B4A048E-DBCE-4563-A9D2-C749EE5A2374}" srcOrd="1" destOrd="0" presId="urn:microsoft.com/office/officeart/2005/8/layout/orgChart1"/>
    <dgm:cxn modelId="{B0DF463A-A075-45F6-A58C-A2804C3141A3}" type="presParOf" srcId="{2A377B5D-CCD4-49C4-980A-14A2D41911AE}" destId="{53E0DF2F-4E34-4C55-A6FF-90C66EC81721}" srcOrd="1" destOrd="0" presId="urn:microsoft.com/office/officeart/2005/8/layout/orgChart1"/>
    <dgm:cxn modelId="{EB6A6973-6349-4D5D-AF6E-E31FB1B5E969}" type="presParOf" srcId="{2A377B5D-CCD4-49C4-980A-14A2D41911AE}" destId="{22EC42DA-A92A-42EC-A2A8-D73C09869F4E}" srcOrd="2" destOrd="0" presId="urn:microsoft.com/office/officeart/2005/8/layout/orgChart1"/>
    <dgm:cxn modelId="{EC40020C-E6A2-430E-9DEA-1578BD07D699}" type="presParOf" srcId="{FC15EAD8-C5DC-4F0B-8106-E7CAB72C080B}" destId="{4C67427E-4F55-4DA5-B112-9DC2090F138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64AAEA-490A-4068-848B-7AAF9E73667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A298AF8-3B24-4648-8ECC-CD392833A69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ATENDIMENTO</a:t>
          </a:r>
        </a:p>
      </dgm:t>
    </dgm:pt>
    <dgm:pt modelId="{9FF14493-3060-4DD4-B9F6-16501D7B040C}" type="parTrans" cxnId="{467E5C88-56D9-44CC-BDA1-BA9550209DE8}">
      <dgm:prSet/>
      <dgm:spPr/>
      <dgm:t>
        <a:bodyPr/>
        <a:lstStyle/>
        <a:p>
          <a:endParaRPr lang="pt-BR"/>
        </a:p>
      </dgm:t>
    </dgm:pt>
    <dgm:pt modelId="{E9186F84-086D-4555-A2C5-E93CEF40250D}" type="sibTrans" cxnId="{467E5C88-56D9-44CC-BDA1-BA9550209DE8}">
      <dgm:prSet/>
      <dgm:spPr/>
      <dgm:t>
        <a:bodyPr/>
        <a:lstStyle/>
        <a:p>
          <a:endParaRPr lang="pt-BR"/>
        </a:p>
      </dgm:t>
    </dgm:pt>
    <dgm:pt modelId="{650D3B88-E927-4242-A30C-CBAF16024A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EMPRESAS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59697703-625F-45E2-9695-C0C452A6D501}" type="parTrans" cxnId="{8C05D082-C9C7-45BB-99FF-619C8FDF1FF9}">
      <dgm:prSet/>
      <dgm:spPr/>
      <dgm:t>
        <a:bodyPr/>
        <a:lstStyle/>
        <a:p>
          <a:endParaRPr lang="pt-BR"/>
        </a:p>
      </dgm:t>
    </dgm:pt>
    <dgm:pt modelId="{57E1B3CC-7948-4F2F-9B88-173A6C1A73A4}" type="sibTrans" cxnId="{8C05D082-C9C7-45BB-99FF-619C8FDF1FF9}">
      <dgm:prSet/>
      <dgm:spPr/>
      <dgm:t>
        <a:bodyPr/>
        <a:lstStyle/>
        <a:p>
          <a:endParaRPr lang="pt-BR"/>
        </a:p>
      </dgm:t>
    </dgm:pt>
    <dgm:pt modelId="{8416F837-D924-41F3-8E7A-7C6A61FE74E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BANCOS</a:t>
          </a:r>
        </a:p>
      </dgm:t>
    </dgm:pt>
    <dgm:pt modelId="{92EDA683-1A3D-4768-8730-C372D6B4AB9C}" type="parTrans" cxnId="{40EE1C3A-A41B-4C07-A3B1-B5D6AD2C8B36}">
      <dgm:prSet/>
      <dgm:spPr/>
      <dgm:t>
        <a:bodyPr/>
        <a:lstStyle/>
        <a:p>
          <a:endParaRPr lang="pt-BR"/>
        </a:p>
      </dgm:t>
    </dgm:pt>
    <dgm:pt modelId="{FAAC7B36-489C-4D29-AAF6-2A822D01295F}" type="sibTrans" cxnId="{40EE1C3A-A41B-4C07-A3B1-B5D6AD2C8B36}">
      <dgm:prSet/>
      <dgm:spPr/>
      <dgm:t>
        <a:bodyPr/>
        <a:lstStyle/>
        <a:p>
          <a:endParaRPr lang="pt-BR"/>
        </a:p>
      </dgm:t>
    </dgm:pt>
    <dgm:pt modelId="{2F4C9731-1652-46E0-8CA6-699F517D61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GOVERNO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355DDD7B-7ADD-4E57-85B0-9EA961F0771A}" type="parTrans" cxnId="{B94890D2-92B0-4441-A29C-3C2480DECB8F}">
      <dgm:prSet/>
      <dgm:spPr/>
      <dgm:t>
        <a:bodyPr/>
        <a:lstStyle/>
        <a:p>
          <a:endParaRPr lang="pt-BR"/>
        </a:p>
      </dgm:t>
    </dgm:pt>
    <dgm:pt modelId="{3ED43720-4871-4C80-BF0F-34AC05338BB9}" type="sibTrans" cxnId="{B94890D2-92B0-4441-A29C-3C2480DECB8F}">
      <dgm:prSet/>
      <dgm:spPr/>
      <dgm:t>
        <a:bodyPr/>
        <a:lstStyle/>
        <a:p>
          <a:endParaRPr lang="pt-BR"/>
        </a:p>
      </dgm:t>
    </dgm:pt>
    <dgm:pt modelId="{6606109F-BC09-44CE-B661-524C056A6AAA}" type="pres">
      <dgm:prSet presAssocID="{AD64AAEA-490A-4068-848B-7AAF9E7366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15EAD8-C5DC-4F0B-8106-E7CAB72C080B}" type="pres">
      <dgm:prSet presAssocID="{1A298AF8-3B24-4648-8ECC-CD392833A691}" presName="hierRoot1" presStyleCnt="0">
        <dgm:presLayoutVars>
          <dgm:hierBranch/>
        </dgm:presLayoutVars>
      </dgm:prSet>
      <dgm:spPr/>
    </dgm:pt>
    <dgm:pt modelId="{35895492-23EA-4187-8F10-E73B6F9AAEEE}" type="pres">
      <dgm:prSet presAssocID="{1A298AF8-3B24-4648-8ECC-CD392833A691}" presName="rootComposite1" presStyleCnt="0"/>
      <dgm:spPr/>
    </dgm:pt>
    <dgm:pt modelId="{4B6780F8-A4B2-407D-A352-7DF037E7FEE4}" type="pres">
      <dgm:prSet presAssocID="{1A298AF8-3B24-4648-8ECC-CD392833A69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8CBEA4E-1330-4B0D-9581-FD566C2E122A}" type="pres">
      <dgm:prSet presAssocID="{1A298AF8-3B24-4648-8ECC-CD392833A691}" presName="rootConnector1" presStyleLbl="node1" presStyleIdx="0" presStyleCnt="0"/>
      <dgm:spPr/>
      <dgm:t>
        <a:bodyPr/>
        <a:lstStyle/>
        <a:p>
          <a:endParaRPr lang="pt-BR"/>
        </a:p>
      </dgm:t>
    </dgm:pt>
    <dgm:pt modelId="{C4C673CA-994E-4257-AA74-EDBC904AD047}" type="pres">
      <dgm:prSet presAssocID="{1A298AF8-3B24-4648-8ECC-CD392833A691}" presName="hierChild2" presStyleCnt="0"/>
      <dgm:spPr/>
    </dgm:pt>
    <dgm:pt modelId="{8D8F6772-EB1E-45F9-AC71-1C429F983968}" type="pres">
      <dgm:prSet presAssocID="{59697703-625F-45E2-9695-C0C452A6D501}" presName="Name35" presStyleLbl="parChTrans1D2" presStyleIdx="0" presStyleCnt="3"/>
      <dgm:spPr/>
      <dgm:t>
        <a:bodyPr/>
        <a:lstStyle/>
        <a:p>
          <a:endParaRPr lang="pt-BR"/>
        </a:p>
      </dgm:t>
    </dgm:pt>
    <dgm:pt modelId="{CB56DC9C-764C-4772-9FBB-8353684867C5}" type="pres">
      <dgm:prSet presAssocID="{650D3B88-E927-4242-A30C-CBAF16024A9E}" presName="hierRoot2" presStyleCnt="0">
        <dgm:presLayoutVars>
          <dgm:hierBranch/>
        </dgm:presLayoutVars>
      </dgm:prSet>
      <dgm:spPr/>
    </dgm:pt>
    <dgm:pt modelId="{913E349F-59C4-4A44-8005-A5C4EA0DFB05}" type="pres">
      <dgm:prSet presAssocID="{650D3B88-E927-4242-A30C-CBAF16024A9E}" presName="rootComposite" presStyleCnt="0"/>
      <dgm:spPr/>
    </dgm:pt>
    <dgm:pt modelId="{D21C7A4A-958B-4E01-A2B8-C47D6B7AA130}" type="pres">
      <dgm:prSet presAssocID="{650D3B88-E927-4242-A30C-CBAF16024A9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D055DC9-2860-4BD5-9117-51940AE46FC0}" type="pres">
      <dgm:prSet presAssocID="{650D3B88-E927-4242-A30C-CBAF16024A9E}" presName="rootConnector" presStyleLbl="node2" presStyleIdx="0" presStyleCnt="3"/>
      <dgm:spPr/>
      <dgm:t>
        <a:bodyPr/>
        <a:lstStyle/>
        <a:p>
          <a:endParaRPr lang="pt-BR"/>
        </a:p>
      </dgm:t>
    </dgm:pt>
    <dgm:pt modelId="{24B322C5-69B2-47EB-9430-1F828CF401A5}" type="pres">
      <dgm:prSet presAssocID="{650D3B88-E927-4242-A30C-CBAF16024A9E}" presName="hierChild4" presStyleCnt="0"/>
      <dgm:spPr/>
    </dgm:pt>
    <dgm:pt modelId="{26723B8D-703A-46C5-BD0F-7013232E7A13}" type="pres">
      <dgm:prSet presAssocID="{650D3B88-E927-4242-A30C-CBAF16024A9E}" presName="hierChild5" presStyleCnt="0"/>
      <dgm:spPr/>
    </dgm:pt>
    <dgm:pt modelId="{54D747D8-1CDA-45D5-B3C3-3F5C982833B6}" type="pres">
      <dgm:prSet presAssocID="{92EDA683-1A3D-4768-8730-C372D6B4AB9C}" presName="Name35" presStyleLbl="parChTrans1D2" presStyleIdx="1" presStyleCnt="3"/>
      <dgm:spPr/>
      <dgm:t>
        <a:bodyPr/>
        <a:lstStyle/>
        <a:p>
          <a:endParaRPr lang="pt-BR"/>
        </a:p>
      </dgm:t>
    </dgm:pt>
    <dgm:pt modelId="{D18F6D87-C53B-4DE5-BDEF-82D55BCDF361}" type="pres">
      <dgm:prSet presAssocID="{8416F837-D924-41F3-8E7A-7C6A61FE74EB}" presName="hierRoot2" presStyleCnt="0">
        <dgm:presLayoutVars>
          <dgm:hierBranch/>
        </dgm:presLayoutVars>
      </dgm:prSet>
      <dgm:spPr/>
    </dgm:pt>
    <dgm:pt modelId="{13D3AA00-1CCA-4602-A8E3-1719B0961561}" type="pres">
      <dgm:prSet presAssocID="{8416F837-D924-41F3-8E7A-7C6A61FE74EB}" presName="rootComposite" presStyleCnt="0"/>
      <dgm:spPr/>
    </dgm:pt>
    <dgm:pt modelId="{6168BC55-8592-4D01-A0C9-A384FA39949E}" type="pres">
      <dgm:prSet presAssocID="{8416F837-D924-41F3-8E7A-7C6A61FE74E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50F04D-9E03-4AD3-AC97-035BAA1F7766}" type="pres">
      <dgm:prSet presAssocID="{8416F837-D924-41F3-8E7A-7C6A61FE74EB}" presName="rootConnector" presStyleLbl="node2" presStyleIdx="1" presStyleCnt="3"/>
      <dgm:spPr/>
      <dgm:t>
        <a:bodyPr/>
        <a:lstStyle/>
        <a:p>
          <a:endParaRPr lang="pt-BR"/>
        </a:p>
      </dgm:t>
    </dgm:pt>
    <dgm:pt modelId="{6A2A8B54-456F-46F2-B1E7-F2A88C880B45}" type="pres">
      <dgm:prSet presAssocID="{8416F837-D924-41F3-8E7A-7C6A61FE74EB}" presName="hierChild4" presStyleCnt="0"/>
      <dgm:spPr/>
    </dgm:pt>
    <dgm:pt modelId="{67079B84-5919-46FD-A582-CD611497F123}" type="pres">
      <dgm:prSet presAssocID="{8416F837-D924-41F3-8E7A-7C6A61FE74EB}" presName="hierChild5" presStyleCnt="0"/>
      <dgm:spPr/>
    </dgm:pt>
    <dgm:pt modelId="{EBB38C94-CA31-4DE0-9771-B768A6CDF120}" type="pres">
      <dgm:prSet presAssocID="{355DDD7B-7ADD-4E57-85B0-9EA961F0771A}" presName="Name35" presStyleLbl="parChTrans1D2" presStyleIdx="2" presStyleCnt="3"/>
      <dgm:spPr/>
      <dgm:t>
        <a:bodyPr/>
        <a:lstStyle/>
        <a:p>
          <a:endParaRPr lang="pt-BR"/>
        </a:p>
      </dgm:t>
    </dgm:pt>
    <dgm:pt modelId="{2A377B5D-CCD4-49C4-980A-14A2D41911AE}" type="pres">
      <dgm:prSet presAssocID="{2F4C9731-1652-46E0-8CA6-699F517D61FF}" presName="hierRoot2" presStyleCnt="0">
        <dgm:presLayoutVars>
          <dgm:hierBranch/>
        </dgm:presLayoutVars>
      </dgm:prSet>
      <dgm:spPr/>
    </dgm:pt>
    <dgm:pt modelId="{FD9C706E-3B12-493C-A7BE-8794328DA9CB}" type="pres">
      <dgm:prSet presAssocID="{2F4C9731-1652-46E0-8CA6-699F517D61FF}" presName="rootComposite" presStyleCnt="0"/>
      <dgm:spPr/>
    </dgm:pt>
    <dgm:pt modelId="{29C228A2-36B9-4BC6-A2D0-4603F16FEF33}" type="pres">
      <dgm:prSet presAssocID="{2F4C9731-1652-46E0-8CA6-699F517D61F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B4A048E-DBCE-4563-A9D2-C749EE5A2374}" type="pres">
      <dgm:prSet presAssocID="{2F4C9731-1652-46E0-8CA6-699F517D61FF}" presName="rootConnector" presStyleLbl="node2" presStyleIdx="2" presStyleCnt="3"/>
      <dgm:spPr/>
      <dgm:t>
        <a:bodyPr/>
        <a:lstStyle/>
        <a:p>
          <a:endParaRPr lang="pt-BR"/>
        </a:p>
      </dgm:t>
    </dgm:pt>
    <dgm:pt modelId="{53E0DF2F-4E34-4C55-A6FF-90C66EC81721}" type="pres">
      <dgm:prSet presAssocID="{2F4C9731-1652-46E0-8CA6-699F517D61FF}" presName="hierChild4" presStyleCnt="0"/>
      <dgm:spPr/>
    </dgm:pt>
    <dgm:pt modelId="{22EC42DA-A92A-42EC-A2A8-D73C09869F4E}" type="pres">
      <dgm:prSet presAssocID="{2F4C9731-1652-46E0-8CA6-699F517D61FF}" presName="hierChild5" presStyleCnt="0"/>
      <dgm:spPr/>
    </dgm:pt>
    <dgm:pt modelId="{4C67427E-4F55-4DA5-B112-9DC2090F138F}" type="pres">
      <dgm:prSet presAssocID="{1A298AF8-3B24-4648-8ECC-CD392833A691}" presName="hierChild3" presStyleCnt="0"/>
      <dgm:spPr/>
    </dgm:pt>
  </dgm:ptLst>
  <dgm:cxnLst>
    <dgm:cxn modelId="{4EC17A8C-06AB-4AC0-8F31-99AD69DE2424}" type="presOf" srcId="{59697703-625F-45E2-9695-C0C452A6D501}" destId="{8D8F6772-EB1E-45F9-AC71-1C429F983968}" srcOrd="0" destOrd="0" presId="urn:microsoft.com/office/officeart/2005/8/layout/orgChart1"/>
    <dgm:cxn modelId="{FA36BFEB-B5ED-4E26-B4E7-961A42791D14}" type="presOf" srcId="{355DDD7B-7ADD-4E57-85B0-9EA961F0771A}" destId="{EBB38C94-CA31-4DE0-9771-B768A6CDF120}" srcOrd="0" destOrd="0" presId="urn:microsoft.com/office/officeart/2005/8/layout/orgChart1"/>
    <dgm:cxn modelId="{3D34EA98-F4FB-4914-82C6-317B892EF5B6}" type="presOf" srcId="{92EDA683-1A3D-4768-8730-C372D6B4AB9C}" destId="{54D747D8-1CDA-45D5-B3C3-3F5C982833B6}" srcOrd="0" destOrd="0" presId="urn:microsoft.com/office/officeart/2005/8/layout/orgChart1"/>
    <dgm:cxn modelId="{9EA19442-AA63-4F91-9BF0-CB97DA2E6F0E}" type="presOf" srcId="{2F4C9731-1652-46E0-8CA6-699F517D61FF}" destId="{1B4A048E-DBCE-4563-A9D2-C749EE5A2374}" srcOrd="1" destOrd="0" presId="urn:microsoft.com/office/officeart/2005/8/layout/orgChart1"/>
    <dgm:cxn modelId="{3D7BBCD2-1E96-4BFA-928C-248E2943FF72}" type="presOf" srcId="{8416F837-D924-41F3-8E7A-7C6A61FE74EB}" destId="{1550F04D-9E03-4AD3-AC97-035BAA1F7766}" srcOrd="1" destOrd="0" presId="urn:microsoft.com/office/officeart/2005/8/layout/orgChart1"/>
    <dgm:cxn modelId="{40EE1C3A-A41B-4C07-A3B1-B5D6AD2C8B36}" srcId="{1A298AF8-3B24-4648-8ECC-CD392833A691}" destId="{8416F837-D924-41F3-8E7A-7C6A61FE74EB}" srcOrd="1" destOrd="0" parTransId="{92EDA683-1A3D-4768-8730-C372D6B4AB9C}" sibTransId="{FAAC7B36-489C-4D29-AAF6-2A822D01295F}"/>
    <dgm:cxn modelId="{C5026396-C262-4A48-A6FC-CF47A560E602}" type="presOf" srcId="{AD64AAEA-490A-4068-848B-7AAF9E736679}" destId="{6606109F-BC09-44CE-B661-524C056A6AAA}" srcOrd="0" destOrd="0" presId="urn:microsoft.com/office/officeart/2005/8/layout/orgChart1"/>
    <dgm:cxn modelId="{B94890D2-92B0-4441-A29C-3C2480DECB8F}" srcId="{1A298AF8-3B24-4648-8ECC-CD392833A691}" destId="{2F4C9731-1652-46E0-8CA6-699F517D61FF}" srcOrd="2" destOrd="0" parTransId="{355DDD7B-7ADD-4E57-85B0-9EA961F0771A}" sibTransId="{3ED43720-4871-4C80-BF0F-34AC05338BB9}"/>
    <dgm:cxn modelId="{818D3551-D1CC-4660-B29B-E140BD9594A0}" type="presOf" srcId="{2F4C9731-1652-46E0-8CA6-699F517D61FF}" destId="{29C228A2-36B9-4BC6-A2D0-4603F16FEF33}" srcOrd="0" destOrd="0" presId="urn:microsoft.com/office/officeart/2005/8/layout/orgChart1"/>
    <dgm:cxn modelId="{467E5C88-56D9-44CC-BDA1-BA9550209DE8}" srcId="{AD64AAEA-490A-4068-848B-7AAF9E736679}" destId="{1A298AF8-3B24-4648-8ECC-CD392833A691}" srcOrd="0" destOrd="0" parTransId="{9FF14493-3060-4DD4-B9F6-16501D7B040C}" sibTransId="{E9186F84-086D-4555-A2C5-E93CEF40250D}"/>
    <dgm:cxn modelId="{AB2EE043-238D-441A-BBBB-4B6FC8B4B59C}" type="presOf" srcId="{1A298AF8-3B24-4648-8ECC-CD392833A691}" destId="{08CBEA4E-1330-4B0D-9581-FD566C2E122A}" srcOrd="1" destOrd="0" presId="urn:microsoft.com/office/officeart/2005/8/layout/orgChart1"/>
    <dgm:cxn modelId="{49390F47-86D9-46A3-AE55-132B1D21AE5C}" type="presOf" srcId="{650D3B88-E927-4242-A30C-CBAF16024A9E}" destId="{D21C7A4A-958B-4E01-A2B8-C47D6B7AA130}" srcOrd="0" destOrd="0" presId="urn:microsoft.com/office/officeart/2005/8/layout/orgChart1"/>
    <dgm:cxn modelId="{F9EE1C5F-E6E1-4CFC-B889-C6F04E5947F9}" type="presOf" srcId="{1A298AF8-3B24-4648-8ECC-CD392833A691}" destId="{4B6780F8-A4B2-407D-A352-7DF037E7FEE4}" srcOrd="0" destOrd="0" presId="urn:microsoft.com/office/officeart/2005/8/layout/orgChart1"/>
    <dgm:cxn modelId="{8C05D082-C9C7-45BB-99FF-619C8FDF1FF9}" srcId="{1A298AF8-3B24-4648-8ECC-CD392833A691}" destId="{650D3B88-E927-4242-A30C-CBAF16024A9E}" srcOrd="0" destOrd="0" parTransId="{59697703-625F-45E2-9695-C0C452A6D501}" sibTransId="{57E1B3CC-7948-4F2F-9B88-173A6C1A73A4}"/>
    <dgm:cxn modelId="{EA8B1BA0-5889-4522-8A07-64D5E5A0EAE0}" type="presOf" srcId="{650D3B88-E927-4242-A30C-CBAF16024A9E}" destId="{FD055DC9-2860-4BD5-9117-51940AE46FC0}" srcOrd="1" destOrd="0" presId="urn:microsoft.com/office/officeart/2005/8/layout/orgChart1"/>
    <dgm:cxn modelId="{80EC73B3-36BA-4886-A0F1-2CCE25858C28}" type="presOf" srcId="{8416F837-D924-41F3-8E7A-7C6A61FE74EB}" destId="{6168BC55-8592-4D01-A0C9-A384FA39949E}" srcOrd="0" destOrd="0" presId="urn:microsoft.com/office/officeart/2005/8/layout/orgChart1"/>
    <dgm:cxn modelId="{940313C2-BBBF-4E88-9794-300982B0EA04}" type="presParOf" srcId="{6606109F-BC09-44CE-B661-524C056A6AAA}" destId="{FC15EAD8-C5DC-4F0B-8106-E7CAB72C080B}" srcOrd="0" destOrd="0" presId="urn:microsoft.com/office/officeart/2005/8/layout/orgChart1"/>
    <dgm:cxn modelId="{1F5E6F70-5ECC-409D-AA21-886C9B92D626}" type="presParOf" srcId="{FC15EAD8-C5DC-4F0B-8106-E7CAB72C080B}" destId="{35895492-23EA-4187-8F10-E73B6F9AAEEE}" srcOrd="0" destOrd="0" presId="urn:microsoft.com/office/officeart/2005/8/layout/orgChart1"/>
    <dgm:cxn modelId="{33588E08-4AAD-401F-B118-10A86B465914}" type="presParOf" srcId="{35895492-23EA-4187-8F10-E73B6F9AAEEE}" destId="{4B6780F8-A4B2-407D-A352-7DF037E7FEE4}" srcOrd="0" destOrd="0" presId="urn:microsoft.com/office/officeart/2005/8/layout/orgChart1"/>
    <dgm:cxn modelId="{A4B592D8-E126-4301-8C18-6073D32B61C9}" type="presParOf" srcId="{35895492-23EA-4187-8F10-E73B6F9AAEEE}" destId="{08CBEA4E-1330-4B0D-9581-FD566C2E122A}" srcOrd="1" destOrd="0" presId="urn:microsoft.com/office/officeart/2005/8/layout/orgChart1"/>
    <dgm:cxn modelId="{5CA3BE6D-F61D-4B1B-AD06-25E1C9C7299B}" type="presParOf" srcId="{FC15EAD8-C5DC-4F0B-8106-E7CAB72C080B}" destId="{C4C673CA-994E-4257-AA74-EDBC904AD047}" srcOrd="1" destOrd="0" presId="urn:microsoft.com/office/officeart/2005/8/layout/orgChart1"/>
    <dgm:cxn modelId="{FF2C660D-FEEF-4352-A5E3-1969EE1C4A95}" type="presParOf" srcId="{C4C673CA-994E-4257-AA74-EDBC904AD047}" destId="{8D8F6772-EB1E-45F9-AC71-1C429F983968}" srcOrd="0" destOrd="0" presId="urn:microsoft.com/office/officeart/2005/8/layout/orgChart1"/>
    <dgm:cxn modelId="{7B6178F3-ACAF-43B7-AC31-B6845CBFEE15}" type="presParOf" srcId="{C4C673CA-994E-4257-AA74-EDBC904AD047}" destId="{CB56DC9C-764C-4772-9FBB-8353684867C5}" srcOrd="1" destOrd="0" presId="urn:microsoft.com/office/officeart/2005/8/layout/orgChart1"/>
    <dgm:cxn modelId="{4131683D-04CB-45F9-89DF-267F352F83C2}" type="presParOf" srcId="{CB56DC9C-764C-4772-9FBB-8353684867C5}" destId="{913E349F-59C4-4A44-8005-A5C4EA0DFB05}" srcOrd="0" destOrd="0" presId="urn:microsoft.com/office/officeart/2005/8/layout/orgChart1"/>
    <dgm:cxn modelId="{C6DAE7F3-1FCD-4A4B-8447-EA0881B599E4}" type="presParOf" srcId="{913E349F-59C4-4A44-8005-A5C4EA0DFB05}" destId="{D21C7A4A-958B-4E01-A2B8-C47D6B7AA130}" srcOrd="0" destOrd="0" presId="urn:microsoft.com/office/officeart/2005/8/layout/orgChart1"/>
    <dgm:cxn modelId="{BD1B4803-2985-442D-8A3C-56F191FE3956}" type="presParOf" srcId="{913E349F-59C4-4A44-8005-A5C4EA0DFB05}" destId="{FD055DC9-2860-4BD5-9117-51940AE46FC0}" srcOrd="1" destOrd="0" presId="urn:microsoft.com/office/officeart/2005/8/layout/orgChart1"/>
    <dgm:cxn modelId="{F5BF6312-D460-4AAB-80F3-15DAFC1C8E01}" type="presParOf" srcId="{CB56DC9C-764C-4772-9FBB-8353684867C5}" destId="{24B322C5-69B2-47EB-9430-1F828CF401A5}" srcOrd="1" destOrd="0" presId="urn:microsoft.com/office/officeart/2005/8/layout/orgChart1"/>
    <dgm:cxn modelId="{D87A491E-08FE-4CB3-AD3C-F273282CA9E8}" type="presParOf" srcId="{CB56DC9C-764C-4772-9FBB-8353684867C5}" destId="{26723B8D-703A-46C5-BD0F-7013232E7A13}" srcOrd="2" destOrd="0" presId="urn:microsoft.com/office/officeart/2005/8/layout/orgChart1"/>
    <dgm:cxn modelId="{8B381179-DEC1-44D5-A416-2DE3965F485A}" type="presParOf" srcId="{C4C673CA-994E-4257-AA74-EDBC904AD047}" destId="{54D747D8-1CDA-45D5-B3C3-3F5C982833B6}" srcOrd="2" destOrd="0" presId="urn:microsoft.com/office/officeart/2005/8/layout/orgChart1"/>
    <dgm:cxn modelId="{72DE3A0A-2962-4890-886C-F20BF0F474EA}" type="presParOf" srcId="{C4C673CA-994E-4257-AA74-EDBC904AD047}" destId="{D18F6D87-C53B-4DE5-BDEF-82D55BCDF361}" srcOrd="3" destOrd="0" presId="urn:microsoft.com/office/officeart/2005/8/layout/orgChart1"/>
    <dgm:cxn modelId="{34343251-767F-4280-B47C-4B80DBA35EE2}" type="presParOf" srcId="{D18F6D87-C53B-4DE5-BDEF-82D55BCDF361}" destId="{13D3AA00-1CCA-4602-A8E3-1719B0961561}" srcOrd="0" destOrd="0" presId="urn:microsoft.com/office/officeart/2005/8/layout/orgChart1"/>
    <dgm:cxn modelId="{EC06FD2C-DED7-4024-A691-C6213275BA5D}" type="presParOf" srcId="{13D3AA00-1CCA-4602-A8E3-1719B0961561}" destId="{6168BC55-8592-4D01-A0C9-A384FA39949E}" srcOrd="0" destOrd="0" presId="urn:microsoft.com/office/officeart/2005/8/layout/orgChart1"/>
    <dgm:cxn modelId="{A09C265C-54A8-43C8-8717-5607F5C1EA8C}" type="presParOf" srcId="{13D3AA00-1CCA-4602-A8E3-1719B0961561}" destId="{1550F04D-9E03-4AD3-AC97-035BAA1F7766}" srcOrd="1" destOrd="0" presId="urn:microsoft.com/office/officeart/2005/8/layout/orgChart1"/>
    <dgm:cxn modelId="{BE48C3AD-F64C-4DA5-8B3A-16C5633C294D}" type="presParOf" srcId="{D18F6D87-C53B-4DE5-BDEF-82D55BCDF361}" destId="{6A2A8B54-456F-46F2-B1E7-F2A88C880B45}" srcOrd="1" destOrd="0" presId="urn:microsoft.com/office/officeart/2005/8/layout/orgChart1"/>
    <dgm:cxn modelId="{811B80D1-5571-4C34-9E9D-7DF02C810A89}" type="presParOf" srcId="{D18F6D87-C53B-4DE5-BDEF-82D55BCDF361}" destId="{67079B84-5919-46FD-A582-CD611497F123}" srcOrd="2" destOrd="0" presId="urn:microsoft.com/office/officeart/2005/8/layout/orgChart1"/>
    <dgm:cxn modelId="{281FBB5B-5FDC-4256-9577-6C960300EBD9}" type="presParOf" srcId="{C4C673CA-994E-4257-AA74-EDBC904AD047}" destId="{EBB38C94-CA31-4DE0-9771-B768A6CDF120}" srcOrd="4" destOrd="0" presId="urn:microsoft.com/office/officeart/2005/8/layout/orgChart1"/>
    <dgm:cxn modelId="{C283745D-CB06-4DC4-8C6E-D3E7691FCB16}" type="presParOf" srcId="{C4C673CA-994E-4257-AA74-EDBC904AD047}" destId="{2A377B5D-CCD4-49C4-980A-14A2D41911AE}" srcOrd="5" destOrd="0" presId="urn:microsoft.com/office/officeart/2005/8/layout/orgChart1"/>
    <dgm:cxn modelId="{79BFAF68-3FD8-4EDD-AFEA-B575BA1D9E08}" type="presParOf" srcId="{2A377B5D-CCD4-49C4-980A-14A2D41911AE}" destId="{FD9C706E-3B12-493C-A7BE-8794328DA9CB}" srcOrd="0" destOrd="0" presId="urn:microsoft.com/office/officeart/2005/8/layout/orgChart1"/>
    <dgm:cxn modelId="{25F9283A-EFBC-4169-9443-EDA4BDECEE6A}" type="presParOf" srcId="{FD9C706E-3B12-493C-A7BE-8794328DA9CB}" destId="{29C228A2-36B9-4BC6-A2D0-4603F16FEF33}" srcOrd="0" destOrd="0" presId="urn:microsoft.com/office/officeart/2005/8/layout/orgChart1"/>
    <dgm:cxn modelId="{79F60B11-AB08-4F86-BBD8-8669B8EEE249}" type="presParOf" srcId="{FD9C706E-3B12-493C-A7BE-8794328DA9CB}" destId="{1B4A048E-DBCE-4563-A9D2-C749EE5A2374}" srcOrd="1" destOrd="0" presId="urn:microsoft.com/office/officeart/2005/8/layout/orgChart1"/>
    <dgm:cxn modelId="{C5FD6322-2C7D-43E3-93E4-ECFB1165A0EE}" type="presParOf" srcId="{2A377B5D-CCD4-49C4-980A-14A2D41911AE}" destId="{53E0DF2F-4E34-4C55-A6FF-90C66EC81721}" srcOrd="1" destOrd="0" presId="urn:microsoft.com/office/officeart/2005/8/layout/orgChart1"/>
    <dgm:cxn modelId="{25358DA6-F913-4BC3-9BAD-F0208986DDBC}" type="presParOf" srcId="{2A377B5D-CCD4-49C4-980A-14A2D41911AE}" destId="{22EC42DA-A92A-42EC-A2A8-D73C09869F4E}" srcOrd="2" destOrd="0" presId="urn:microsoft.com/office/officeart/2005/8/layout/orgChart1"/>
    <dgm:cxn modelId="{58A83CB7-D5F9-4EAE-A611-1D377AB407DB}" type="presParOf" srcId="{FC15EAD8-C5DC-4F0B-8106-E7CAB72C080B}" destId="{4C67427E-4F55-4DA5-B112-9DC2090F138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420D8F-8188-4615-9314-826354A9976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3934643F-537D-4447-B94D-FF1514EA56A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DEPARTAMENTO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VENDAS</a:t>
          </a:r>
          <a:r>
            <a:rPr kumimoji="0" lang="pt-B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 </a:t>
          </a:r>
        </a:p>
      </dgm:t>
    </dgm:pt>
    <dgm:pt modelId="{518F9416-2B10-4B78-B950-B8058B9B0BDD}" type="parTrans" cxnId="{E2CBF43A-CCBB-4513-B5C3-FC5AA7E70589}">
      <dgm:prSet/>
      <dgm:spPr/>
    </dgm:pt>
    <dgm:pt modelId="{0F1759BF-4BD1-481E-BC7A-8DD381D5B442}" type="sibTrans" cxnId="{E2CBF43A-CCBB-4513-B5C3-FC5AA7E70589}">
      <dgm:prSet/>
      <dgm:spPr/>
    </dgm:pt>
    <dgm:pt modelId="{A44B6277-3AFC-46BB-9008-654866F5785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FILIAL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MOSSORÓ</a:t>
          </a:r>
        </a:p>
      </dgm:t>
    </dgm:pt>
    <dgm:pt modelId="{857A775B-ACF8-4290-8A42-0934A2AFEF29}" type="parTrans" cxnId="{179F193A-BBFA-45E8-B59D-2DCC7EFE14CB}">
      <dgm:prSet/>
      <dgm:spPr/>
    </dgm:pt>
    <dgm:pt modelId="{B6E07EA8-FE9E-4DB1-9531-A2A410DF4A3B}" type="sibTrans" cxnId="{179F193A-BBFA-45E8-B59D-2DCC7EFE14CB}">
      <dgm:prSet/>
      <dgm:spPr/>
    </dgm:pt>
    <dgm:pt modelId="{F18B2A5B-1E8C-4C2B-8E01-8E7F786F46F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FILIAL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AÇU</a:t>
          </a:r>
        </a:p>
      </dgm:t>
    </dgm:pt>
    <dgm:pt modelId="{9E8D8486-1EF4-45D1-9C16-D1DEFFEAEB0C}" type="parTrans" cxnId="{12986A5C-6252-463B-90C3-7BC04BB20312}">
      <dgm:prSet/>
      <dgm:spPr/>
    </dgm:pt>
    <dgm:pt modelId="{F9D92683-F7BA-4B3A-BF5B-BDF383FE22AC}" type="sibTrans" cxnId="{12986A5C-6252-463B-90C3-7BC04BB20312}">
      <dgm:prSet/>
      <dgm:spPr/>
    </dgm:pt>
    <dgm:pt modelId="{94DDEBA2-3E33-4397-BE5C-0F9E33AC04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FILIAL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MACAU</a:t>
          </a:r>
        </a:p>
      </dgm:t>
    </dgm:pt>
    <dgm:pt modelId="{A2D71688-E530-45D3-A4F4-7CA4F50E3F88}" type="parTrans" cxnId="{9A42A046-CA8B-4374-A4EC-21AADB8AEA66}">
      <dgm:prSet/>
      <dgm:spPr/>
    </dgm:pt>
    <dgm:pt modelId="{D6D20217-0A24-446E-A749-B93628A02BA5}" type="sibTrans" cxnId="{9A42A046-CA8B-4374-A4EC-21AADB8AEA66}">
      <dgm:prSet/>
      <dgm:spPr/>
    </dgm:pt>
    <dgm:pt modelId="{60446501-FD36-45AC-85EA-D1FC207A2F69}" type="pres">
      <dgm:prSet presAssocID="{B3420D8F-8188-4615-9314-826354A997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373F20-4D0D-41B3-A891-0D0152E011D1}" type="pres">
      <dgm:prSet presAssocID="{3934643F-537D-4447-B94D-FF1514EA56AD}" presName="hierRoot1" presStyleCnt="0">
        <dgm:presLayoutVars>
          <dgm:hierBranch/>
        </dgm:presLayoutVars>
      </dgm:prSet>
      <dgm:spPr/>
    </dgm:pt>
    <dgm:pt modelId="{FB5CD044-FE43-40C8-8355-DE6E0F93FB68}" type="pres">
      <dgm:prSet presAssocID="{3934643F-537D-4447-B94D-FF1514EA56AD}" presName="rootComposite1" presStyleCnt="0"/>
      <dgm:spPr/>
    </dgm:pt>
    <dgm:pt modelId="{03250E24-3867-46BA-9D26-03A6C2B55FC6}" type="pres">
      <dgm:prSet presAssocID="{3934643F-537D-4447-B94D-FF1514EA56A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DB88772-4055-4EB8-9E9C-BEEA6C934D3D}" type="pres">
      <dgm:prSet presAssocID="{3934643F-537D-4447-B94D-FF1514EA56AD}" presName="rootConnector1" presStyleLbl="node1" presStyleIdx="0" presStyleCnt="0"/>
      <dgm:spPr/>
      <dgm:t>
        <a:bodyPr/>
        <a:lstStyle/>
        <a:p>
          <a:endParaRPr lang="pt-BR"/>
        </a:p>
      </dgm:t>
    </dgm:pt>
    <dgm:pt modelId="{AABB3148-55E0-4531-89C9-E102D79CECB5}" type="pres">
      <dgm:prSet presAssocID="{3934643F-537D-4447-B94D-FF1514EA56AD}" presName="hierChild2" presStyleCnt="0"/>
      <dgm:spPr/>
    </dgm:pt>
    <dgm:pt modelId="{ADC8077B-5060-44C6-B65F-8FC83D114429}" type="pres">
      <dgm:prSet presAssocID="{857A775B-ACF8-4290-8A42-0934A2AFEF29}" presName="Name35" presStyleLbl="parChTrans1D2" presStyleIdx="0" presStyleCnt="3"/>
      <dgm:spPr/>
    </dgm:pt>
    <dgm:pt modelId="{84C8AF00-7997-49B8-8F9A-D005C4D218F2}" type="pres">
      <dgm:prSet presAssocID="{A44B6277-3AFC-46BB-9008-654866F57852}" presName="hierRoot2" presStyleCnt="0">
        <dgm:presLayoutVars>
          <dgm:hierBranch/>
        </dgm:presLayoutVars>
      </dgm:prSet>
      <dgm:spPr/>
    </dgm:pt>
    <dgm:pt modelId="{3DD5B43E-4D23-4059-8720-F0223732DFBE}" type="pres">
      <dgm:prSet presAssocID="{A44B6277-3AFC-46BB-9008-654866F57852}" presName="rootComposite" presStyleCnt="0"/>
      <dgm:spPr/>
    </dgm:pt>
    <dgm:pt modelId="{A84BCD5C-45D9-4E5D-8BDF-8E8EDF108F93}" type="pres">
      <dgm:prSet presAssocID="{A44B6277-3AFC-46BB-9008-654866F5785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B2F1303-6604-4DCC-BFC3-272CC5418DC9}" type="pres">
      <dgm:prSet presAssocID="{A44B6277-3AFC-46BB-9008-654866F57852}" presName="rootConnector" presStyleLbl="node2" presStyleIdx="0" presStyleCnt="3"/>
      <dgm:spPr/>
      <dgm:t>
        <a:bodyPr/>
        <a:lstStyle/>
        <a:p>
          <a:endParaRPr lang="pt-BR"/>
        </a:p>
      </dgm:t>
    </dgm:pt>
    <dgm:pt modelId="{EC825F9D-932E-4CEB-AADA-0A51504CA733}" type="pres">
      <dgm:prSet presAssocID="{A44B6277-3AFC-46BB-9008-654866F57852}" presName="hierChild4" presStyleCnt="0"/>
      <dgm:spPr/>
    </dgm:pt>
    <dgm:pt modelId="{4F499692-83B2-4CC5-9AD9-DAA6E5C52808}" type="pres">
      <dgm:prSet presAssocID="{A44B6277-3AFC-46BB-9008-654866F57852}" presName="hierChild5" presStyleCnt="0"/>
      <dgm:spPr/>
    </dgm:pt>
    <dgm:pt modelId="{291B9DA7-B13F-437C-B0D2-427A0AE92D56}" type="pres">
      <dgm:prSet presAssocID="{9E8D8486-1EF4-45D1-9C16-D1DEFFEAEB0C}" presName="Name35" presStyleLbl="parChTrans1D2" presStyleIdx="1" presStyleCnt="3"/>
      <dgm:spPr/>
    </dgm:pt>
    <dgm:pt modelId="{E9B9551B-2AA1-4C39-B612-17EE2C02CD65}" type="pres">
      <dgm:prSet presAssocID="{F18B2A5B-1E8C-4C2B-8E01-8E7F786F46F6}" presName="hierRoot2" presStyleCnt="0">
        <dgm:presLayoutVars>
          <dgm:hierBranch/>
        </dgm:presLayoutVars>
      </dgm:prSet>
      <dgm:spPr/>
    </dgm:pt>
    <dgm:pt modelId="{0F22C3DB-937D-4021-BE02-FB6A4623BDD9}" type="pres">
      <dgm:prSet presAssocID="{F18B2A5B-1E8C-4C2B-8E01-8E7F786F46F6}" presName="rootComposite" presStyleCnt="0"/>
      <dgm:spPr/>
    </dgm:pt>
    <dgm:pt modelId="{D2F19F5D-87A9-4051-AAC9-B9A93710A2AB}" type="pres">
      <dgm:prSet presAssocID="{F18B2A5B-1E8C-4C2B-8E01-8E7F786F46F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62B7257-63F4-413D-AC3F-3BFEA9FBE89F}" type="pres">
      <dgm:prSet presAssocID="{F18B2A5B-1E8C-4C2B-8E01-8E7F786F46F6}" presName="rootConnector" presStyleLbl="node2" presStyleIdx="1" presStyleCnt="3"/>
      <dgm:spPr/>
      <dgm:t>
        <a:bodyPr/>
        <a:lstStyle/>
        <a:p>
          <a:endParaRPr lang="pt-BR"/>
        </a:p>
      </dgm:t>
    </dgm:pt>
    <dgm:pt modelId="{E67FB0A4-1917-4EA1-B76D-24B0761028DE}" type="pres">
      <dgm:prSet presAssocID="{F18B2A5B-1E8C-4C2B-8E01-8E7F786F46F6}" presName="hierChild4" presStyleCnt="0"/>
      <dgm:spPr/>
    </dgm:pt>
    <dgm:pt modelId="{8B0B4EA1-4658-4B42-A75F-8578FFF57D56}" type="pres">
      <dgm:prSet presAssocID="{F18B2A5B-1E8C-4C2B-8E01-8E7F786F46F6}" presName="hierChild5" presStyleCnt="0"/>
      <dgm:spPr/>
    </dgm:pt>
    <dgm:pt modelId="{AE0DD5A5-E7BC-4CEB-8AE2-E5832869BA42}" type="pres">
      <dgm:prSet presAssocID="{A2D71688-E530-45D3-A4F4-7CA4F50E3F88}" presName="Name35" presStyleLbl="parChTrans1D2" presStyleIdx="2" presStyleCnt="3"/>
      <dgm:spPr/>
    </dgm:pt>
    <dgm:pt modelId="{C02B446E-7DB8-4A43-AC1A-E0FD937BB6F7}" type="pres">
      <dgm:prSet presAssocID="{94DDEBA2-3E33-4397-BE5C-0F9E33AC049C}" presName="hierRoot2" presStyleCnt="0">
        <dgm:presLayoutVars>
          <dgm:hierBranch/>
        </dgm:presLayoutVars>
      </dgm:prSet>
      <dgm:spPr/>
    </dgm:pt>
    <dgm:pt modelId="{8F95388F-0281-4790-B9F1-132FBDE0CFBB}" type="pres">
      <dgm:prSet presAssocID="{94DDEBA2-3E33-4397-BE5C-0F9E33AC049C}" presName="rootComposite" presStyleCnt="0"/>
      <dgm:spPr/>
    </dgm:pt>
    <dgm:pt modelId="{9EF78B27-CC4E-4D9F-A88B-FAD6B095BEDC}" type="pres">
      <dgm:prSet presAssocID="{94DDEBA2-3E33-4397-BE5C-0F9E33AC049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3F6DEC6-552B-4136-ABD8-F9991F13DCD6}" type="pres">
      <dgm:prSet presAssocID="{94DDEBA2-3E33-4397-BE5C-0F9E33AC049C}" presName="rootConnector" presStyleLbl="node2" presStyleIdx="2" presStyleCnt="3"/>
      <dgm:spPr/>
      <dgm:t>
        <a:bodyPr/>
        <a:lstStyle/>
        <a:p>
          <a:endParaRPr lang="pt-BR"/>
        </a:p>
      </dgm:t>
    </dgm:pt>
    <dgm:pt modelId="{AD3462D0-8B7F-41C3-8840-74ACA58BF0B8}" type="pres">
      <dgm:prSet presAssocID="{94DDEBA2-3E33-4397-BE5C-0F9E33AC049C}" presName="hierChild4" presStyleCnt="0"/>
      <dgm:spPr/>
    </dgm:pt>
    <dgm:pt modelId="{25618E4D-5F2A-4AB7-ACC1-E165E8D38679}" type="pres">
      <dgm:prSet presAssocID="{94DDEBA2-3E33-4397-BE5C-0F9E33AC049C}" presName="hierChild5" presStyleCnt="0"/>
      <dgm:spPr/>
    </dgm:pt>
    <dgm:pt modelId="{E52E6E99-A175-44AF-8A29-A9DECFAE2DF1}" type="pres">
      <dgm:prSet presAssocID="{3934643F-537D-4447-B94D-FF1514EA56AD}" presName="hierChild3" presStyleCnt="0"/>
      <dgm:spPr/>
    </dgm:pt>
  </dgm:ptLst>
  <dgm:cxnLst>
    <dgm:cxn modelId="{12986A5C-6252-463B-90C3-7BC04BB20312}" srcId="{3934643F-537D-4447-B94D-FF1514EA56AD}" destId="{F18B2A5B-1E8C-4C2B-8E01-8E7F786F46F6}" srcOrd="1" destOrd="0" parTransId="{9E8D8486-1EF4-45D1-9C16-D1DEFFEAEB0C}" sibTransId="{F9D92683-F7BA-4B3A-BF5B-BDF383FE22AC}"/>
    <dgm:cxn modelId="{FB50DA6F-2A3A-4A09-948D-3D1BA28E7095}" type="presOf" srcId="{A2D71688-E530-45D3-A4F4-7CA4F50E3F88}" destId="{AE0DD5A5-E7BC-4CEB-8AE2-E5832869BA42}" srcOrd="0" destOrd="0" presId="urn:microsoft.com/office/officeart/2005/8/layout/orgChart1"/>
    <dgm:cxn modelId="{7310CE75-306D-4A41-AE33-2110CD72CF16}" type="presOf" srcId="{F18B2A5B-1E8C-4C2B-8E01-8E7F786F46F6}" destId="{262B7257-63F4-413D-AC3F-3BFEA9FBE89F}" srcOrd="1" destOrd="0" presId="urn:microsoft.com/office/officeart/2005/8/layout/orgChart1"/>
    <dgm:cxn modelId="{B6F76CB3-9054-48A8-A584-EF909AE02EAA}" type="presOf" srcId="{94DDEBA2-3E33-4397-BE5C-0F9E33AC049C}" destId="{D3F6DEC6-552B-4136-ABD8-F9991F13DCD6}" srcOrd="1" destOrd="0" presId="urn:microsoft.com/office/officeart/2005/8/layout/orgChart1"/>
    <dgm:cxn modelId="{AF48DC15-B942-4D82-BD6F-98CEB478D800}" type="presOf" srcId="{3934643F-537D-4447-B94D-FF1514EA56AD}" destId="{03250E24-3867-46BA-9D26-03A6C2B55FC6}" srcOrd="0" destOrd="0" presId="urn:microsoft.com/office/officeart/2005/8/layout/orgChart1"/>
    <dgm:cxn modelId="{69E21A31-0894-4D21-A642-B8BCAA3944EE}" type="presOf" srcId="{857A775B-ACF8-4290-8A42-0934A2AFEF29}" destId="{ADC8077B-5060-44C6-B65F-8FC83D114429}" srcOrd="0" destOrd="0" presId="urn:microsoft.com/office/officeart/2005/8/layout/orgChart1"/>
    <dgm:cxn modelId="{2D4587CE-4122-4F7E-BE2F-E6DE3D94B1E5}" type="presOf" srcId="{94DDEBA2-3E33-4397-BE5C-0F9E33AC049C}" destId="{9EF78B27-CC4E-4D9F-A88B-FAD6B095BEDC}" srcOrd="0" destOrd="0" presId="urn:microsoft.com/office/officeart/2005/8/layout/orgChart1"/>
    <dgm:cxn modelId="{9A42A046-CA8B-4374-A4EC-21AADB8AEA66}" srcId="{3934643F-537D-4447-B94D-FF1514EA56AD}" destId="{94DDEBA2-3E33-4397-BE5C-0F9E33AC049C}" srcOrd="2" destOrd="0" parTransId="{A2D71688-E530-45D3-A4F4-7CA4F50E3F88}" sibTransId="{D6D20217-0A24-446E-A749-B93628A02BA5}"/>
    <dgm:cxn modelId="{179F193A-BBFA-45E8-B59D-2DCC7EFE14CB}" srcId="{3934643F-537D-4447-B94D-FF1514EA56AD}" destId="{A44B6277-3AFC-46BB-9008-654866F57852}" srcOrd="0" destOrd="0" parTransId="{857A775B-ACF8-4290-8A42-0934A2AFEF29}" sibTransId="{B6E07EA8-FE9E-4DB1-9531-A2A410DF4A3B}"/>
    <dgm:cxn modelId="{1CB9ABF3-AAFD-4C9C-8C8A-3B43F236F3C4}" type="presOf" srcId="{B3420D8F-8188-4615-9314-826354A99768}" destId="{60446501-FD36-45AC-85EA-D1FC207A2F69}" srcOrd="0" destOrd="0" presId="urn:microsoft.com/office/officeart/2005/8/layout/orgChart1"/>
    <dgm:cxn modelId="{B90690E3-36E4-4FB6-BC66-F78FD7C71D04}" type="presOf" srcId="{A44B6277-3AFC-46BB-9008-654866F57852}" destId="{DB2F1303-6604-4DCC-BFC3-272CC5418DC9}" srcOrd="1" destOrd="0" presId="urn:microsoft.com/office/officeart/2005/8/layout/orgChart1"/>
    <dgm:cxn modelId="{35933366-B3D0-41A7-A1D9-2932B9976DFE}" type="presOf" srcId="{3934643F-537D-4447-B94D-FF1514EA56AD}" destId="{8DB88772-4055-4EB8-9E9C-BEEA6C934D3D}" srcOrd="1" destOrd="0" presId="urn:microsoft.com/office/officeart/2005/8/layout/orgChart1"/>
    <dgm:cxn modelId="{E2CBF43A-CCBB-4513-B5C3-FC5AA7E70589}" srcId="{B3420D8F-8188-4615-9314-826354A99768}" destId="{3934643F-537D-4447-B94D-FF1514EA56AD}" srcOrd="0" destOrd="0" parTransId="{518F9416-2B10-4B78-B950-B8058B9B0BDD}" sibTransId="{0F1759BF-4BD1-481E-BC7A-8DD381D5B442}"/>
    <dgm:cxn modelId="{5816F823-D450-4117-9E16-8F47350FA645}" type="presOf" srcId="{9E8D8486-1EF4-45D1-9C16-D1DEFFEAEB0C}" destId="{291B9DA7-B13F-437C-B0D2-427A0AE92D56}" srcOrd="0" destOrd="0" presId="urn:microsoft.com/office/officeart/2005/8/layout/orgChart1"/>
    <dgm:cxn modelId="{1F12F30F-670F-46C4-8F9B-7907BFFEFFF2}" type="presOf" srcId="{A44B6277-3AFC-46BB-9008-654866F57852}" destId="{A84BCD5C-45D9-4E5D-8BDF-8E8EDF108F93}" srcOrd="0" destOrd="0" presId="urn:microsoft.com/office/officeart/2005/8/layout/orgChart1"/>
    <dgm:cxn modelId="{D47C5EE2-2A22-443C-A29E-8DC8DEE4C274}" type="presOf" srcId="{F18B2A5B-1E8C-4C2B-8E01-8E7F786F46F6}" destId="{D2F19F5D-87A9-4051-AAC9-B9A93710A2AB}" srcOrd="0" destOrd="0" presId="urn:microsoft.com/office/officeart/2005/8/layout/orgChart1"/>
    <dgm:cxn modelId="{27C7489D-8F40-43D7-9071-434E5F931956}" type="presParOf" srcId="{60446501-FD36-45AC-85EA-D1FC207A2F69}" destId="{F6373F20-4D0D-41B3-A891-0D0152E011D1}" srcOrd="0" destOrd="0" presId="urn:microsoft.com/office/officeart/2005/8/layout/orgChart1"/>
    <dgm:cxn modelId="{E6C02448-FFCE-4EDB-87CD-49DBFF522F23}" type="presParOf" srcId="{F6373F20-4D0D-41B3-A891-0D0152E011D1}" destId="{FB5CD044-FE43-40C8-8355-DE6E0F93FB68}" srcOrd="0" destOrd="0" presId="urn:microsoft.com/office/officeart/2005/8/layout/orgChart1"/>
    <dgm:cxn modelId="{E8812887-945E-446D-8948-BE1F76055450}" type="presParOf" srcId="{FB5CD044-FE43-40C8-8355-DE6E0F93FB68}" destId="{03250E24-3867-46BA-9D26-03A6C2B55FC6}" srcOrd="0" destOrd="0" presId="urn:microsoft.com/office/officeart/2005/8/layout/orgChart1"/>
    <dgm:cxn modelId="{8085BD0E-BBF6-47D0-8B79-AD297196C252}" type="presParOf" srcId="{FB5CD044-FE43-40C8-8355-DE6E0F93FB68}" destId="{8DB88772-4055-4EB8-9E9C-BEEA6C934D3D}" srcOrd="1" destOrd="0" presId="urn:microsoft.com/office/officeart/2005/8/layout/orgChart1"/>
    <dgm:cxn modelId="{037BFD54-ECCF-4099-BE9B-E56E272EB26C}" type="presParOf" srcId="{F6373F20-4D0D-41B3-A891-0D0152E011D1}" destId="{AABB3148-55E0-4531-89C9-E102D79CECB5}" srcOrd="1" destOrd="0" presId="urn:microsoft.com/office/officeart/2005/8/layout/orgChart1"/>
    <dgm:cxn modelId="{E9DF9C5C-5BE1-4BEA-BC12-0358D7C17F11}" type="presParOf" srcId="{AABB3148-55E0-4531-89C9-E102D79CECB5}" destId="{ADC8077B-5060-44C6-B65F-8FC83D114429}" srcOrd="0" destOrd="0" presId="urn:microsoft.com/office/officeart/2005/8/layout/orgChart1"/>
    <dgm:cxn modelId="{B487187D-2127-422D-B367-5CEDC7345DE2}" type="presParOf" srcId="{AABB3148-55E0-4531-89C9-E102D79CECB5}" destId="{84C8AF00-7997-49B8-8F9A-D005C4D218F2}" srcOrd="1" destOrd="0" presId="urn:microsoft.com/office/officeart/2005/8/layout/orgChart1"/>
    <dgm:cxn modelId="{BA0FCB64-2190-4C4E-A322-9BFC6C644E25}" type="presParOf" srcId="{84C8AF00-7997-49B8-8F9A-D005C4D218F2}" destId="{3DD5B43E-4D23-4059-8720-F0223732DFBE}" srcOrd="0" destOrd="0" presId="urn:microsoft.com/office/officeart/2005/8/layout/orgChart1"/>
    <dgm:cxn modelId="{18400923-9DCF-4DDF-BAF0-5E3810D5362B}" type="presParOf" srcId="{3DD5B43E-4D23-4059-8720-F0223732DFBE}" destId="{A84BCD5C-45D9-4E5D-8BDF-8E8EDF108F93}" srcOrd="0" destOrd="0" presId="urn:microsoft.com/office/officeart/2005/8/layout/orgChart1"/>
    <dgm:cxn modelId="{96C70675-DFA3-4A78-9BFA-E247DB0E7D52}" type="presParOf" srcId="{3DD5B43E-4D23-4059-8720-F0223732DFBE}" destId="{DB2F1303-6604-4DCC-BFC3-272CC5418DC9}" srcOrd="1" destOrd="0" presId="urn:microsoft.com/office/officeart/2005/8/layout/orgChart1"/>
    <dgm:cxn modelId="{7C61A36D-8639-48F5-9B25-89F87042897E}" type="presParOf" srcId="{84C8AF00-7997-49B8-8F9A-D005C4D218F2}" destId="{EC825F9D-932E-4CEB-AADA-0A51504CA733}" srcOrd="1" destOrd="0" presId="urn:microsoft.com/office/officeart/2005/8/layout/orgChart1"/>
    <dgm:cxn modelId="{69048E90-5609-4DF1-A2D0-09EC64CB4132}" type="presParOf" srcId="{84C8AF00-7997-49B8-8F9A-D005C4D218F2}" destId="{4F499692-83B2-4CC5-9AD9-DAA6E5C52808}" srcOrd="2" destOrd="0" presId="urn:microsoft.com/office/officeart/2005/8/layout/orgChart1"/>
    <dgm:cxn modelId="{2779596A-ED12-400C-95C6-60A05783D517}" type="presParOf" srcId="{AABB3148-55E0-4531-89C9-E102D79CECB5}" destId="{291B9DA7-B13F-437C-B0D2-427A0AE92D56}" srcOrd="2" destOrd="0" presId="urn:microsoft.com/office/officeart/2005/8/layout/orgChart1"/>
    <dgm:cxn modelId="{F0C615B1-8C1B-4A51-B627-81DE3EC8B2B9}" type="presParOf" srcId="{AABB3148-55E0-4531-89C9-E102D79CECB5}" destId="{E9B9551B-2AA1-4C39-B612-17EE2C02CD65}" srcOrd="3" destOrd="0" presId="urn:microsoft.com/office/officeart/2005/8/layout/orgChart1"/>
    <dgm:cxn modelId="{EA6B2244-98E5-4CC6-879A-DEF2365B97ED}" type="presParOf" srcId="{E9B9551B-2AA1-4C39-B612-17EE2C02CD65}" destId="{0F22C3DB-937D-4021-BE02-FB6A4623BDD9}" srcOrd="0" destOrd="0" presId="urn:microsoft.com/office/officeart/2005/8/layout/orgChart1"/>
    <dgm:cxn modelId="{3E7FEADD-C105-43A8-9821-092743492232}" type="presParOf" srcId="{0F22C3DB-937D-4021-BE02-FB6A4623BDD9}" destId="{D2F19F5D-87A9-4051-AAC9-B9A93710A2AB}" srcOrd="0" destOrd="0" presId="urn:microsoft.com/office/officeart/2005/8/layout/orgChart1"/>
    <dgm:cxn modelId="{5FA839D3-8BFC-4F69-8610-396935C0F114}" type="presParOf" srcId="{0F22C3DB-937D-4021-BE02-FB6A4623BDD9}" destId="{262B7257-63F4-413D-AC3F-3BFEA9FBE89F}" srcOrd="1" destOrd="0" presId="urn:microsoft.com/office/officeart/2005/8/layout/orgChart1"/>
    <dgm:cxn modelId="{C197B32E-8CBF-4BCE-8A5D-8AFFDF4BDADD}" type="presParOf" srcId="{E9B9551B-2AA1-4C39-B612-17EE2C02CD65}" destId="{E67FB0A4-1917-4EA1-B76D-24B0761028DE}" srcOrd="1" destOrd="0" presId="urn:microsoft.com/office/officeart/2005/8/layout/orgChart1"/>
    <dgm:cxn modelId="{ABC05F44-1421-43D8-84BF-42DEB57BB1FF}" type="presParOf" srcId="{E9B9551B-2AA1-4C39-B612-17EE2C02CD65}" destId="{8B0B4EA1-4658-4B42-A75F-8578FFF57D56}" srcOrd="2" destOrd="0" presId="urn:microsoft.com/office/officeart/2005/8/layout/orgChart1"/>
    <dgm:cxn modelId="{009EC0FF-7426-4209-A280-9C3F334A0815}" type="presParOf" srcId="{AABB3148-55E0-4531-89C9-E102D79CECB5}" destId="{AE0DD5A5-E7BC-4CEB-8AE2-E5832869BA42}" srcOrd="4" destOrd="0" presId="urn:microsoft.com/office/officeart/2005/8/layout/orgChart1"/>
    <dgm:cxn modelId="{AA65B25D-E19E-47CD-9496-EEED93C36B88}" type="presParOf" srcId="{AABB3148-55E0-4531-89C9-E102D79CECB5}" destId="{C02B446E-7DB8-4A43-AC1A-E0FD937BB6F7}" srcOrd="5" destOrd="0" presId="urn:microsoft.com/office/officeart/2005/8/layout/orgChart1"/>
    <dgm:cxn modelId="{BC5E51DA-187E-4BBA-9F48-F806FD5064E8}" type="presParOf" srcId="{C02B446E-7DB8-4A43-AC1A-E0FD937BB6F7}" destId="{8F95388F-0281-4790-B9F1-132FBDE0CFBB}" srcOrd="0" destOrd="0" presId="urn:microsoft.com/office/officeart/2005/8/layout/orgChart1"/>
    <dgm:cxn modelId="{215F46F9-209F-4C4F-A4CA-32D2F8C8A055}" type="presParOf" srcId="{8F95388F-0281-4790-B9F1-132FBDE0CFBB}" destId="{9EF78B27-CC4E-4D9F-A88B-FAD6B095BEDC}" srcOrd="0" destOrd="0" presId="urn:microsoft.com/office/officeart/2005/8/layout/orgChart1"/>
    <dgm:cxn modelId="{BFF6CE24-3F43-49B8-8340-1E4A70B44C5D}" type="presParOf" srcId="{8F95388F-0281-4790-B9F1-132FBDE0CFBB}" destId="{D3F6DEC6-552B-4136-ABD8-F9991F13DCD6}" srcOrd="1" destOrd="0" presId="urn:microsoft.com/office/officeart/2005/8/layout/orgChart1"/>
    <dgm:cxn modelId="{D1313C6C-0EB3-4BB8-BCB9-B92392536DC3}" type="presParOf" srcId="{C02B446E-7DB8-4A43-AC1A-E0FD937BB6F7}" destId="{AD3462D0-8B7F-41C3-8840-74ACA58BF0B8}" srcOrd="1" destOrd="0" presId="urn:microsoft.com/office/officeart/2005/8/layout/orgChart1"/>
    <dgm:cxn modelId="{E22D7167-F8A7-4AB0-AEBF-C50CDDAB6258}" type="presParOf" srcId="{C02B446E-7DB8-4A43-AC1A-E0FD937BB6F7}" destId="{25618E4D-5F2A-4AB7-ACC1-E165E8D38679}" srcOrd="2" destOrd="0" presId="urn:microsoft.com/office/officeart/2005/8/layout/orgChart1"/>
    <dgm:cxn modelId="{D32D449B-4483-437D-9AC6-742C425B8AFC}" type="presParOf" srcId="{F6373F20-4D0D-41B3-A891-0D0152E011D1}" destId="{E52E6E99-A175-44AF-8A29-A9DECFAE2D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7CFC0F-6FA0-463B-83DF-7B4BB99D35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B1872F40-1FD7-4381-BCA6-52F802C3A07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DEPARTAMENTO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TRANSPORTE </a:t>
          </a:r>
        </a:p>
      </dgm:t>
    </dgm:pt>
    <dgm:pt modelId="{264604BA-E316-4528-B38E-9D1D4DD6EC74}" type="parTrans" cxnId="{77600CCA-9749-43D3-B9E8-1113002CC109}">
      <dgm:prSet/>
      <dgm:spPr/>
    </dgm:pt>
    <dgm:pt modelId="{B08FDC90-1EE4-4347-ABC3-1B5693F063CC}" type="sibTrans" cxnId="{77600CCA-9749-43D3-B9E8-1113002CC109}">
      <dgm:prSet/>
      <dgm:spPr/>
    </dgm:pt>
    <dgm:pt modelId="{969E15A3-1639-4919-9BB0-52FFB11432F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CENTRO</a:t>
          </a:r>
        </a:p>
      </dgm:t>
    </dgm:pt>
    <dgm:pt modelId="{91C34402-1017-4125-B66F-3518ACD3F300}" type="parTrans" cxnId="{2168D4EE-1427-4772-A781-B083DE8707BD}">
      <dgm:prSet/>
      <dgm:spPr/>
    </dgm:pt>
    <dgm:pt modelId="{7CFF9D16-73B1-4D2A-80DF-489C7970DC0F}" type="sibTrans" cxnId="{2168D4EE-1427-4772-A781-B083DE8707BD}">
      <dgm:prSet/>
      <dgm:spPr/>
    </dgm:pt>
    <dgm:pt modelId="{15282346-46C9-46E7-B7B3-A4E8BBA6C47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NORTE</a:t>
          </a:r>
        </a:p>
      </dgm:t>
    </dgm:pt>
    <dgm:pt modelId="{D69C0BAD-354A-4B22-931E-07A274A4E35F}" type="parTrans" cxnId="{5F5F28ED-A734-4AD4-A601-930381860217}">
      <dgm:prSet/>
      <dgm:spPr/>
    </dgm:pt>
    <dgm:pt modelId="{F768112C-E4C6-453C-B224-B0EFDECC97A9}" type="sibTrans" cxnId="{5F5F28ED-A734-4AD4-A601-930381860217}">
      <dgm:prSet/>
      <dgm:spPr/>
    </dgm:pt>
    <dgm:pt modelId="{154F4099-9D23-416C-8C41-113F1F79EE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SUL</a:t>
          </a:r>
        </a:p>
      </dgm:t>
    </dgm:pt>
    <dgm:pt modelId="{FC032A96-88F9-49BA-9B50-BF549C562170}" type="parTrans" cxnId="{2ED2C08E-8D05-42E0-87EE-B9D5A982157A}">
      <dgm:prSet/>
      <dgm:spPr/>
    </dgm:pt>
    <dgm:pt modelId="{FF52E504-26D6-42BB-A1A6-5EE6C4D171BA}" type="sibTrans" cxnId="{2ED2C08E-8D05-42E0-87EE-B9D5A982157A}">
      <dgm:prSet/>
      <dgm:spPr/>
    </dgm:pt>
    <dgm:pt modelId="{836D0B74-DAF9-48A2-98CF-4D81F759383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NORDESTE </a:t>
          </a:r>
        </a:p>
      </dgm:t>
    </dgm:pt>
    <dgm:pt modelId="{93F147DA-1B80-43BE-BC6E-D0BD1016EC49}" type="parTrans" cxnId="{DD6F78D6-9818-4E21-B5B3-6A1545FF9FF4}">
      <dgm:prSet/>
      <dgm:spPr/>
    </dgm:pt>
    <dgm:pt modelId="{DA131B87-4A49-4C6C-92BD-9E0A9B3710C0}" type="sibTrans" cxnId="{DD6F78D6-9818-4E21-B5B3-6A1545FF9FF4}">
      <dgm:prSet/>
      <dgm:spPr/>
    </dgm:pt>
    <dgm:pt modelId="{0013E0DB-64D3-4FB8-A018-6BEEC71916D4}" type="pres">
      <dgm:prSet presAssocID="{897CFC0F-6FA0-463B-83DF-7B4BB99D35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4A1782E-7417-44AE-B759-F41143956E49}" type="pres">
      <dgm:prSet presAssocID="{B1872F40-1FD7-4381-BCA6-52F802C3A07D}" presName="hierRoot1" presStyleCnt="0">
        <dgm:presLayoutVars>
          <dgm:hierBranch/>
        </dgm:presLayoutVars>
      </dgm:prSet>
      <dgm:spPr/>
    </dgm:pt>
    <dgm:pt modelId="{DA5AF3F5-8CF7-4AB8-AB8B-DE8C3D331FC7}" type="pres">
      <dgm:prSet presAssocID="{B1872F40-1FD7-4381-BCA6-52F802C3A07D}" presName="rootComposite1" presStyleCnt="0"/>
      <dgm:spPr/>
    </dgm:pt>
    <dgm:pt modelId="{1AD40F9F-C5BF-4976-8A03-9B1D2BEC1597}" type="pres">
      <dgm:prSet presAssocID="{B1872F40-1FD7-4381-BCA6-52F802C3A07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B88EB6-3BCE-4509-AA85-6F0785512E81}" type="pres">
      <dgm:prSet presAssocID="{B1872F40-1FD7-4381-BCA6-52F802C3A07D}" presName="rootConnector1" presStyleLbl="node1" presStyleIdx="0" presStyleCnt="0"/>
      <dgm:spPr/>
      <dgm:t>
        <a:bodyPr/>
        <a:lstStyle/>
        <a:p>
          <a:endParaRPr lang="pt-BR"/>
        </a:p>
      </dgm:t>
    </dgm:pt>
    <dgm:pt modelId="{74F066AB-E0AB-452E-B82F-D56953448A1A}" type="pres">
      <dgm:prSet presAssocID="{B1872F40-1FD7-4381-BCA6-52F802C3A07D}" presName="hierChild2" presStyleCnt="0"/>
      <dgm:spPr/>
    </dgm:pt>
    <dgm:pt modelId="{6874074E-55D9-4E82-9E4B-5C57D5171A04}" type="pres">
      <dgm:prSet presAssocID="{91C34402-1017-4125-B66F-3518ACD3F300}" presName="Name35" presStyleLbl="parChTrans1D2" presStyleIdx="0" presStyleCnt="4"/>
      <dgm:spPr/>
    </dgm:pt>
    <dgm:pt modelId="{3D27EAB6-D635-4571-8765-183144119E10}" type="pres">
      <dgm:prSet presAssocID="{969E15A3-1639-4919-9BB0-52FFB11432F9}" presName="hierRoot2" presStyleCnt="0">
        <dgm:presLayoutVars>
          <dgm:hierBranch/>
        </dgm:presLayoutVars>
      </dgm:prSet>
      <dgm:spPr/>
    </dgm:pt>
    <dgm:pt modelId="{F41072EF-3605-46DF-BE98-5B5254627DA1}" type="pres">
      <dgm:prSet presAssocID="{969E15A3-1639-4919-9BB0-52FFB11432F9}" presName="rootComposite" presStyleCnt="0"/>
      <dgm:spPr/>
    </dgm:pt>
    <dgm:pt modelId="{63949D05-D527-404E-B00C-231A0B34228C}" type="pres">
      <dgm:prSet presAssocID="{969E15A3-1639-4919-9BB0-52FFB11432F9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FE145BB-E229-43A4-B7B5-A410EE4012CC}" type="pres">
      <dgm:prSet presAssocID="{969E15A3-1639-4919-9BB0-52FFB11432F9}" presName="rootConnector" presStyleLbl="node2" presStyleIdx="0" presStyleCnt="4"/>
      <dgm:spPr/>
      <dgm:t>
        <a:bodyPr/>
        <a:lstStyle/>
        <a:p>
          <a:endParaRPr lang="pt-BR"/>
        </a:p>
      </dgm:t>
    </dgm:pt>
    <dgm:pt modelId="{27AE12A1-827A-449D-A393-4B6EFC0BD59F}" type="pres">
      <dgm:prSet presAssocID="{969E15A3-1639-4919-9BB0-52FFB11432F9}" presName="hierChild4" presStyleCnt="0"/>
      <dgm:spPr/>
    </dgm:pt>
    <dgm:pt modelId="{4E9958A3-BA8D-4449-8A96-06C033477D3E}" type="pres">
      <dgm:prSet presAssocID="{969E15A3-1639-4919-9BB0-52FFB11432F9}" presName="hierChild5" presStyleCnt="0"/>
      <dgm:spPr/>
    </dgm:pt>
    <dgm:pt modelId="{EEC60CDF-08A9-4DFF-AFCE-B3E906DF6A1A}" type="pres">
      <dgm:prSet presAssocID="{D69C0BAD-354A-4B22-931E-07A274A4E35F}" presName="Name35" presStyleLbl="parChTrans1D2" presStyleIdx="1" presStyleCnt="4"/>
      <dgm:spPr/>
    </dgm:pt>
    <dgm:pt modelId="{C817A31B-C0CD-41FF-8C7D-4D954D25414B}" type="pres">
      <dgm:prSet presAssocID="{15282346-46C9-46E7-B7B3-A4E8BBA6C479}" presName="hierRoot2" presStyleCnt="0">
        <dgm:presLayoutVars>
          <dgm:hierBranch/>
        </dgm:presLayoutVars>
      </dgm:prSet>
      <dgm:spPr/>
    </dgm:pt>
    <dgm:pt modelId="{5E66F803-12E4-4BAE-BB5D-71F978B7FD58}" type="pres">
      <dgm:prSet presAssocID="{15282346-46C9-46E7-B7B3-A4E8BBA6C479}" presName="rootComposite" presStyleCnt="0"/>
      <dgm:spPr/>
    </dgm:pt>
    <dgm:pt modelId="{2D583A73-0622-4197-8FD8-BBA17F9A78CC}" type="pres">
      <dgm:prSet presAssocID="{15282346-46C9-46E7-B7B3-A4E8BBA6C47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749E262-7EC7-43CA-8895-2F15BEF7639A}" type="pres">
      <dgm:prSet presAssocID="{15282346-46C9-46E7-B7B3-A4E8BBA6C479}" presName="rootConnector" presStyleLbl="node2" presStyleIdx="1" presStyleCnt="4"/>
      <dgm:spPr/>
      <dgm:t>
        <a:bodyPr/>
        <a:lstStyle/>
        <a:p>
          <a:endParaRPr lang="pt-BR"/>
        </a:p>
      </dgm:t>
    </dgm:pt>
    <dgm:pt modelId="{920E8C16-26E9-4DFB-8A9C-EF1931DAA572}" type="pres">
      <dgm:prSet presAssocID="{15282346-46C9-46E7-B7B3-A4E8BBA6C479}" presName="hierChild4" presStyleCnt="0"/>
      <dgm:spPr/>
    </dgm:pt>
    <dgm:pt modelId="{C4C3B810-05A5-4FE6-88FE-C15F6E08F7A0}" type="pres">
      <dgm:prSet presAssocID="{15282346-46C9-46E7-B7B3-A4E8BBA6C479}" presName="hierChild5" presStyleCnt="0"/>
      <dgm:spPr/>
    </dgm:pt>
    <dgm:pt modelId="{B26835BD-3C53-425A-8E94-B1C218F66380}" type="pres">
      <dgm:prSet presAssocID="{FC032A96-88F9-49BA-9B50-BF549C562170}" presName="Name35" presStyleLbl="parChTrans1D2" presStyleIdx="2" presStyleCnt="4"/>
      <dgm:spPr/>
    </dgm:pt>
    <dgm:pt modelId="{C5640868-C4B7-4677-B966-691074EFFA8F}" type="pres">
      <dgm:prSet presAssocID="{154F4099-9D23-416C-8C41-113F1F79EE9C}" presName="hierRoot2" presStyleCnt="0">
        <dgm:presLayoutVars>
          <dgm:hierBranch/>
        </dgm:presLayoutVars>
      </dgm:prSet>
      <dgm:spPr/>
    </dgm:pt>
    <dgm:pt modelId="{AA37C99E-8874-4C7D-BD02-0ADEF23860FD}" type="pres">
      <dgm:prSet presAssocID="{154F4099-9D23-416C-8C41-113F1F79EE9C}" presName="rootComposite" presStyleCnt="0"/>
      <dgm:spPr/>
    </dgm:pt>
    <dgm:pt modelId="{72B002FD-0977-4FE7-92CE-CC3F1E7ED242}" type="pres">
      <dgm:prSet presAssocID="{154F4099-9D23-416C-8C41-113F1F79EE9C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4974429-B935-4066-844A-1DC65B4C9ADE}" type="pres">
      <dgm:prSet presAssocID="{154F4099-9D23-416C-8C41-113F1F79EE9C}" presName="rootConnector" presStyleLbl="node2" presStyleIdx="2" presStyleCnt="4"/>
      <dgm:spPr/>
      <dgm:t>
        <a:bodyPr/>
        <a:lstStyle/>
        <a:p>
          <a:endParaRPr lang="pt-BR"/>
        </a:p>
      </dgm:t>
    </dgm:pt>
    <dgm:pt modelId="{0BA133A5-8998-47EF-9921-343F044D0377}" type="pres">
      <dgm:prSet presAssocID="{154F4099-9D23-416C-8C41-113F1F79EE9C}" presName="hierChild4" presStyleCnt="0"/>
      <dgm:spPr/>
    </dgm:pt>
    <dgm:pt modelId="{1CFA3E0E-ECF3-4F1B-A164-6A914B200651}" type="pres">
      <dgm:prSet presAssocID="{154F4099-9D23-416C-8C41-113F1F79EE9C}" presName="hierChild5" presStyleCnt="0"/>
      <dgm:spPr/>
    </dgm:pt>
    <dgm:pt modelId="{2172CAD4-6EC3-4222-9192-29C6EE689F1E}" type="pres">
      <dgm:prSet presAssocID="{93F147DA-1B80-43BE-BC6E-D0BD1016EC49}" presName="Name35" presStyleLbl="parChTrans1D2" presStyleIdx="3" presStyleCnt="4"/>
      <dgm:spPr/>
    </dgm:pt>
    <dgm:pt modelId="{0E08E661-D07F-41EC-AAEC-FADCAD554DD8}" type="pres">
      <dgm:prSet presAssocID="{836D0B74-DAF9-48A2-98CF-4D81F7593836}" presName="hierRoot2" presStyleCnt="0">
        <dgm:presLayoutVars>
          <dgm:hierBranch/>
        </dgm:presLayoutVars>
      </dgm:prSet>
      <dgm:spPr/>
    </dgm:pt>
    <dgm:pt modelId="{E2EBDC6E-05A3-4359-88B5-994EF7BEEB74}" type="pres">
      <dgm:prSet presAssocID="{836D0B74-DAF9-48A2-98CF-4D81F7593836}" presName="rootComposite" presStyleCnt="0"/>
      <dgm:spPr/>
    </dgm:pt>
    <dgm:pt modelId="{93BA9195-9A8A-4C1A-B49F-A97A8BE0DFEA}" type="pres">
      <dgm:prSet presAssocID="{836D0B74-DAF9-48A2-98CF-4D81F7593836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44E037C-5806-456B-B9FB-C03FB104759F}" type="pres">
      <dgm:prSet presAssocID="{836D0B74-DAF9-48A2-98CF-4D81F7593836}" presName="rootConnector" presStyleLbl="node2" presStyleIdx="3" presStyleCnt="4"/>
      <dgm:spPr/>
      <dgm:t>
        <a:bodyPr/>
        <a:lstStyle/>
        <a:p>
          <a:endParaRPr lang="pt-BR"/>
        </a:p>
      </dgm:t>
    </dgm:pt>
    <dgm:pt modelId="{0A764F9B-2363-48D3-9857-648D540379E1}" type="pres">
      <dgm:prSet presAssocID="{836D0B74-DAF9-48A2-98CF-4D81F7593836}" presName="hierChild4" presStyleCnt="0"/>
      <dgm:spPr/>
    </dgm:pt>
    <dgm:pt modelId="{E4DE128F-5771-4CBC-B358-9757A0075804}" type="pres">
      <dgm:prSet presAssocID="{836D0B74-DAF9-48A2-98CF-4D81F7593836}" presName="hierChild5" presStyleCnt="0"/>
      <dgm:spPr/>
    </dgm:pt>
    <dgm:pt modelId="{1F63A7DA-85A0-4006-AF43-50D291D02087}" type="pres">
      <dgm:prSet presAssocID="{B1872F40-1FD7-4381-BCA6-52F802C3A07D}" presName="hierChild3" presStyleCnt="0"/>
      <dgm:spPr/>
    </dgm:pt>
  </dgm:ptLst>
  <dgm:cxnLst>
    <dgm:cxn modelId="{2168D4EE-1427-4772-A781-B083DE8707BD}" srcId="{B1872F40-1FD7-4381-BCA6-52F802C3A07D}" destId="{969E15A3-1639-4919-9BB0-52FFB11432F9}" srcOrd="0" destOrd="0" parTransId="{91C34402-1017-4125-B66F-3518ACD3F300}" sibTransId="{7CFF9D16-73B1-4D2A-80DF-489C7970DC0F}"/>
    <dgm:cxn modelId="{70D50952-47A8-455B-A5B3-1C544DC2B40B}" type="presOf" srcId="{93F147DA-1B80-43BE-BC6E-D0BD1016EC49}" destId="{2172CAD4-6EC3-4222-9192-29C6EE689F1E}" srcOrd="0" destOrd="0" presId="urn:microsoft.com/office/officeart/2005/8/layout/orgChart1"/>
    <dgm:cxn modelId="{D3648047-9187-4F84-A8AF-42C44CA2E877}" type="presOf" srcId="{FC032A96-88F9-49BA-9B50-BF549C562170}" destId="{B26835BD-3C53-425A-8E94-B1C218F66380}" srcOrd="0" destOrd="0" presId="urn:microsoft.com/office/officeart/2005/8/layout/orgChart1"/>
    <dgm:cxn modelId="{5F5F28ED-A734-4AD4-A601-930381860217}" srcId="{B1872F40-1FD7-4381-BCA6-52F802C3A07D}" destId="{15282346-46C9-46E7-B7B3-A4E8BBA6C479}" srcOrd="1" destOrd="0" parTransId="{D69C0BAD-354A-4B22-931E-07A274A4E35F}" sibTransId="{F768112C-E4C6-453C-B224-B0EFDECC97A9}"/>
    <dgm:cxn modelId="{0FD04E05-33A9-4C61-A883-B6A2CF8386D6}" type="presOf" srcId="{D69C0BAD-354A-4B22-931E-07A274A4E35F}" destId="{EEC60CDF-08A9-4DFF-AFCE-B3E906DF6A1A}" srcOrd="0" destOrd="0" presId="urn:microsoft.com/office/officeart/2005/8/layout/orgChart1"/>
    <dgm:cxn modelId="{77600CCA-9749-43D3-B9E8-1113002CC109}" srcId="{897CFC0F-6FA0-463B-83DF-7B4BB99D35D7}" destId="{B1872F40-1FD7-4381-BCA6-52F802C3A07D}" srcOrd="0" destOrd="0" parTransId="{264604BA-E316-4528-B38E-9D1D4DD6EC74}" sibTransId="{B08FDC90-1EE4-4347-ABC3-1B5693F063CC}"/>
    <dgm:cxn modelId="{FE5757B4-BB60-4452-89BB-7693340FC56C}" type="presOf" srcId="{897CFC0F-6FA0-463B-83DF-7B4BB99D35D7}" destId="{0013E0DB-64D3-4FB8-A018-6BEEC71916D4}" srcOrd="0" destOrd="0" presId="urn:microsoft.com/office/officeart/2005/8/layout/orgChart1"/>
    <dgm:cxn modelId="{21A9351C-9724-4BA4-A615-04BF0D465B69}" type="presOf" srcId="{154F4099-9D23-416C-8C41-113F1F79EE9C}" destId="{72B002FD-0977-4FE7-92CE-CC3F1E7ED242}" srcOrd="0" destOrd="0" presId="urn:microsoft.com/office/officeart/2005/8/layout/orgChart1"/>
    <dgm:cxn modelId="{B468B75E-75F8-46D6-A162-1F1119741074}" type="presOf" srcId="{836D0B74-DAF9-48A2-98CF-4D81F7593836}" destId="{93BA9195-9A8A-4C1A-B49F-A97A8BE0DFEA}" srcOrd="0" destOrd="0" presId="urn:microsoft.com/office/officeart/2005/8/layout/orgChart1"/>
    <dgm:cxn modelId="{9911964B-1A43-484B-A03B-19C4BE6DB99D}" type="presOf" srcId="{B1872F40-1FD7-4381-BCA6-52F802C3A07D}" destId="{1AD40F9F-C5BF-4976-8A03-9B1D2BEC1597}" srcOrd="0" destOrd="0" presId="urn:microsoft.com/office/officeart/2005/8/layout/orgChart1"/>
    <dgm:cxn modelId="{DE03D056-EE28-4C68-BF49-6C95025BADFD}" type="presOf" srcId="{15282346-46C9-46E7-B7B3-A4E8BBA6C479}" destId="{B749E262-7EC7-43CA-8895-2F15BEF7639A}" srcOrd="1" destOrd="0" presId="urn:microsoft.com/office/officeart/2005/8/layout/orgChart1"/>
    <dgm:cxn modelId="{2ED2C08E-8D05-42E0-87EE-B9D5A982157A}" srcId="{B1872F40-1FD7-4381-BCA6-52F802C3A07D}" destId="{154F4099-9D23-416C-8C41-113F1F79EE9C}" srcOrd="2" destOrd="0" parTransId="{FC032A96-88F9-49BA-9B50-BF549C562170}" sibTransId="{FF52E504-26D6-42BB-A1A6-5EE6C4D171BA}"/>
    <dgm:cxn modelId="{CAA259D4-268D-4363-97F3-7C2D062F3A1B}" type="presOf" srcId="{836D0B74-DAF9-48A2-98CF-4D81F7593836}" destId="{544E037C-5806-456B-B9FB-C03FB104759F}" srcOrd="1" destOrd="0" presId="urn:microsoft.com/office/officeart/2005/8/layout/orgChart1"/>
    <dgm:cxn modelId="{0F7A38B1-8170-43F1-94CC-7E8E314A023B}" type="presOf" srcId="{91C34402-1017-4125-B66F-3518ACD3F300}" destId="{6874074E-55D9-4E82-9E4B-5C57D5171A04}" srcOrd="0" destOrd="0" presId="urn:microsoft.com/office/officeart/2005/8/layout/orgChart1"/>
    <dgm:cxn modelId="{D4B9CD76-E151-405C-8D0C-BDEDF8EB9A4F}" type="presOf" srcId="{B1872F40-1FD7-4381-BCA6-52F802C3A07D}" destId="{57B88EB6-3BCE-4509-AA85-6F0785512E81}" srcOrd="1" destOrd="0" presId="urn:microsoft.com/office/officeart/2005/8/layout/orgChart1"/>
    <dgm:cxn modelId="{D8BD0682-905B-4DD8-956E-529AE7953993}" type="presOf" srcId="{154F4099-9D23-416C-8C41-113F1F79EE9C}" destId="{F4974429-B935-4066-844A-1DC65B4C9ADE}" srcOrd="1" destOrd="0" presId="urn:microsoft.com/office/officeart/2005/8/layout/orgChart1"/>
    <dgm:cxn modelId="{DD6F78D6-9818-4E21-B5B3-6A1545FF9FF4}" srcId="{B1872F40-1FD7-4381-BCA6-52F802C3A07D}" destId="{836D0B74-DAF9-48A2-98CF-4D81F7593836}" srcOrd="3" destOrd="0" parTransId="{93F147DA-1B80-43BE-BC6E-D0BD1016EC49}" sibTransId="{DA131B87-4A49-4C6C-92BD-9E0A9B3710C0}"/>
    <dgm:cxn modelId="{0A045BB0-2A01-419A-BBBF-040B3364A1B7}" type="presOf" srcId="{15282346-46C9-46E7-B7B3-A4E8BBA6C479}" destId="{2D583A73-0622-4197-8FD8-BBA17F9A78CC}" srcOrd="0" destOrd="0" presId="urn:microsoft.com/office/officeart/2005/8/layout/orgChart1"/>
    <dgm:cxn modelId="{B033797C-B324-40AB-80E1-7A32B8A8D421}" type="presOf" srcId="{969E15A3-1639-4919-9BB0-52FFB11432F9}" destId="{6FE145BB-E229-43A4-B7B5-A410EE4012CC}" srcOrd="1" destOrd="0" presId="urn:microsoft.com/office/officeart/2005/8/layout/orgChart1"/>
    <dgm:cxn modelId="{BF8DCC66-4BCC-4DEA-9FF1-1BDB9C349C2F}" type="presOf" srcId="{969E15A3-1639-4919-9BB0-52FFB11432F9}" destId="{63949D05-D527-404E-B00C-231A0B34228C}" srcOrd="0" destOrd="0" presId="urn:microsoft.com/office/officeart/2005/8/layout/orgChart1"/>
    <dgm:cxn modelId="{F90D42AE-8805-45AB-B370-7B0D2874F710}" type="presParOf" srcId="{0013E0DB-64D3-4FB8-A018-6BEEC71916D4}" destId="{24A1782E-7417-44AE-B759-F41143956E49}" srcOrd="0" destOrd="0" presId="urn:microsoft.com/office/officeart/2005/8/layout/orgChart1"/>
    <dgm:cxn modelId="{2F24930A-E4FB-4029-A74F-65E09821B8E0}" type="presParOf" srcId="{24A1782E-7417-44AE-B759-F41143956E49}" destId="{DA5AF3F5-8CF7-4AB8-AB8B-DE8C3D331FC7}" srcOrd="0" destOrd="0" presId="urn:microsoft.com/office/officeart/2005/8/layout/orgChart1"/>
    <dgm:cxn modelId="{6571ADAB-F179-4644-8938-713605AE3AC9}" type="presParOf" srcId="{DA5AF3F5-8CF7-4AB8-AB8B-DE8C3D331FC7}" destId="{1AD40F9F-C5BF-4976-8A03-9B1D2BEC1597}" srcOrd="0" destOrd="0" presId="urn:microsoft.com/office/officeart/2005/8/layout/orgChart1"/>
    <dgm:cxn modelId="{1986345F-14B6-4DB2-8A69-3D9EC605E7B1}" type="presParOf" srcId="{DA5AF3F5-8CF7-4AB8-AB8B-DE8C3D331FC7}" destId="{57B88EB6-3BCE-4509-AA85-6F0785512E81}" srcOrd="1" destOrd="0" presId="urn:microsoft.com/office/officeart/2005/8/layout/orgChart1"/>
    <dgm:cxn modelId="{883FC5E7-296A-4F55-ABE6-D60DA4FAA566}" type="presParOf" srcId="{24A1782E-7417-44AE-B759-F41143956E49}" destId="{74F066AB-E0AB-452E-B82F-D56953448A1A}" srcOrd="1" destOrd="0" presId="urn:microsoft.com/office/officeart/2005/8/layout/orgChart1"/>
    <dgm:cxn modelId="{7ADF21DD-A974-4A46-BDAD-6513472DA49D}" type="presParOf" srcId="{74F066AB-E0AB-452E-B82F-D56953448A1A}" destId="{6874074E-55D9-4E82-9E4B-5C57D5171A04}" srcOrd="0" destOrd="0" presId="urn:microsoft.com/office/officeart/2005/8/layout/orgChart1"/>
    <dgm:cxn modelId="{780B3F0D-3B74-4AEB-AFAD-BB2701F51159}" type="presParOf" srcId="{74F066AB-E0AB-452E-B82F-D56953448A1A}" destId="{3D27EAB6-D635-4571-8765-183144119E10}" srcOrd="1" destOrd="0" presId="urn:microsoft.com/office/officeart/2005/8/layout/orgChart1"/>
    <dgm:cxn modelId="{0E1CEBB5-3E26-4777-B91E-BDB0F836678B}" type="presParOf" srcId="{3D27EAB6-D635-4571-8765-183144119E10}" destId="{F41072EF-3605-46DF-BE98-5B5254627DA1}" srcOrd="0" destOrd="0" presId="urn:microsoft.com/office/officeart/2005/8/layout/orgChart1"/>
    <dgm:cxn modelId="{52A404DD-1237-4046-A76E-A3E5B5A4FDCB}" type="presParOf" srcId="{F41072EF-3605-46DF-BE98-5B5254627DA1}" destId="{63949D05-D527-404E-B00C-231A0B34228C}" srcOrd="0" destOrd="0" presId="urn:microsoft.com/office/officeart/2005/8/layout/orgChart1"/>
    <dgm:cxn modelId="{543D42E3-E789-41A6-8FC2-C5EDE61EF54D}" type="presParOf" srcId="{F41072EF-3605-46DF-BE98-5B5254627DA1}" destId="{6FE145BB-E229-43A4-B7B5-A410EE4012CC}" srcOrd="1" destOrd="0" presId="urn:microsoft.com/office/officeart/2005/8/layout/orgChart1"/>
    <dgm:cxn modelId="{D0ABAAE8-8A30-49B5-AFFC-C5A4595086F2}" type="presParOf" srcId="{3D27EAB6-D635-4571-8765-183144119E10}" destId="{27AE12A1-827A-449D-A393-4B6EFC0BD59F}" srcOrd="1" destOrd="0" presId="urn:microsoft.com/office/officeart/2005/8/layout/orgChart1"/>
    <dgm:cxn modelId="{63C1FA91-B037-472F-9823-1D4FD913DD5C}" type="presParOf" srcId="{3D27EAB6-D635-4571-8765-183144119E10}" destId="{4E9958A3-BA8D-4449-8A96-06C033477D3E}" srcOrd="2" destOrd="0" presId="urn:microsoft.com/office/officeart/2005/8/layout/orgChart1"/>
    <dgm:cxn modelId="{C0D389A8-0504-4562-8F90-41BCB33BEBBE}" type="presParOf" srcId="{74F066AB-E0AB-452E-B82F-D56953448A1A}" destId="{EEC60CDF-08A9-4DFF-AFCE-B3E906DF6A1A}" srcOrd="2" destOrd="0" presId="urn:microsoft.com/office/officeart/2005/8/layout/orgChart1"/>
    <dgm:cxn modelId="{372A1748-FBC6-48BF-8DE6-E70D7EDC1D5E}" type="presParOf" srcId="{74F066AB-E0AB-452E-B82F-D56953448A1A}" destId="{C817A31B-C0CD-41FF-8C7D-4D954D25414B}" srcOrd="3" destOrd="0" presId="urn:microsoft.com/office/officeart/2005/8/layout/orgChart1"/>
    <dgm:cxn modelId="{5FFF35CE-3F9C-4813-81F9-F7F32E3D53C8}" type="presParOf" srcId="{C817A31B-C0CD-41FF-8C7D-4D954D25414B}" destId="{5E66F803-12E4-4BAE-BB5D-71F978B7FD58}" srcOrd="0" destOrd="0" presId="urn:microsoft.com/office/officeart/2005/8/layout/orgChart1"/>
    <dgm:cxn modelId="{A1A93E4C-8D9A-42FF-929A-4EA0BAA1A4A1}" type="presParOf" srcId="{5E66F803-12E4-4BAE-BB5D-71F978B7FD58}" destId="{2D583A73-0622-4197-8FD8-BBA17F9A78CC}" srcOrd="0" destOrd="0" presId="urn:microsoft.com/office/officeart/2005/8/layout/orgChart1"/>
    <dgm:cxn modelId="{1C3C9584-BA73-45BC-A87D-D9B41ED59B27}" type="presParOf" srcId="{5E66F803-12E4-4BAE-BB5D-71F978B7FD58}" destId="{B749E262-7EC7-43CA-8895-2F15BEF7639A}" srcOrd="1" destOrd="0" presId="urn:microsoft.com/office/officeart/2005/8/layout/orgChart1"/>
    <dgm:cxn modelId="{342714B4-047C-4D8E-A85D-04403E6A6DD4}" type="presParOf" srcId="{C817A31B-C0CD-41FF-8C7D-4D954D25414B}" destId="{920E8C16-26E9-4DFB-8A9C-EF1931DAA572}" srcOrd="1" destOrd="0" presId="urn:microsoft.com/office/officeart/2005/8/layout/orgChart1"/>
    <dgm:cxn modelId="{31BDF219-5294-4BD2-9C40-5669A05E5561}" type="presParOf" srcId="{C817A31B-C0CD-41FF-8C7D-4D954D25414B}" destId="{C4C3B810-05A5-4FE6-88FE-C15F6E08F7A0}" srcOrd="2" destOrd="0" presId="urn:microsoft.com/office/officeart/2005/8/layout/orgChart1"/>
    <dgm:cxn modelId="{B42052B3-BD52-48CE-BA82-8E9FC08800A5}" type="presParOf" srcId="{74F066AB-E0AB-452E-B82F-D56953448A1A}" destId="{B26835BD-3C53-425A-8E94-B1C218F66380}" srcOrd="4" destOrd="0" presId="urn:microsoft.com/office/officeart/2005/8/layout/orgChart1"/>
    <dgm:cxn modelId="{A1A877E0-0002-4CCE-8B73-2D0A598FBBDC}" type="presParOf" srcId="{74F066AB-E0AB-452E-B82F-D56953448A1A}" destId="{C5640868-C4B7-4677-B966-691074EFFA8F}" srcOrd="5" destOrd="0" presId="urn:microsoft.com/office/officeart/2005/8/layout/orgChart1"/>
    <dgm:cxn modelId="{1B3744DF-6142-4618-801A-98E6C4437D45}" type="presParOf" srcId="{C5640868-C4B7-4677-B966-691074EFFA8F}" destId="{AA37C99E-8874-4C7D-BD02-0ADEF23860FD}" srcOrd="0" destOrd="0" presId="urn:microsoft.com/office/officeart/2005/8/layout/orgChart1"/>
    <dgm:cxn modelId="{434D3C47-AE7A-48ED-8025-ECA1E2A5B88D}" type="presParOf" srcId="{AA37C99E-8874-4C7D-BD02-0ADEF23860FD}" destId="{72B002FD-0977-4FE7-92CE-CC3F1E7ED242}" srcOrd="0" destOrd="0" presId="urn:microsoft.com/office/officeart/2005/8/layout/orgChart1"/>
    <dgm:cxn modelId="{820C66C5-D38D-44F7-AC3B-26C0E3578284}" type="presParOf" srcId="{AA37C99E-8874-4C7D-BD02-0ADEF23860FD}" destId="{F4974429-B935-4066-844A-1DC65B4C9ADE}" srcOrd="1" destOrd="0" presId="urn:microsoft.com/office/officeart/2005/8/layout/orgChart1"/>
    <dgm:cxn modelId="{1B501541-C3AE-46E5-944F-AE208B708A46}" type="presParOf" srcId="{C5640868-C4B7-4677-B966-691074EFFA8F}" destId="{0BA133A5-8998-47EF-9921-343F044D0377}" srcOrd="1" destOrd="0" presId="urn:microsoft.com/office/officeart/2005/8/layout/orgChart1"/>
    <dgm:cxn modelId="{35E10E1E-3EEB-4E67-9687-4C51CEC3D35C}" type="presParOf" srcId="{C5640868-C4B7-4677-B966-691074EFFA8F}" destId="{1CFA3E0E-ECF3-4F1B-A164-6A914B200651}" srcOrd="2" destOrd="0" presId="urn:microsoft.com/office/officeart/2005/8/layout/orgChart1"/>
    <dgm:cxn modelId="{E6DC36E8-C210-4579-B3FE-6B1F554ECF36}" type="presParOf" srcId="{74F066AB-E0AB-452E-B82F-D56953448A1A}" destId="{2172CAD4-6EC3-4222-9192-29C6EE689F1E}" srcOrd="6" destOrd="0" presId="urn:microsoft.com/office/officeart/2005/8/layout/orgChart1"/>
    <dgm:cxn modelId="{EB54444D-6A58-4E21-AAA9-B926B9D71302}" type="presParOf" srcId="{74F066AB-E0AB-452E-B82F-D56953448A1A}" destId="{0E08E661-D07F-41EC-AAEC-FADCAD554DD8}" srcOrd="7" destOrd="0" presId="urn:microsoft.com/office/officeart/2005/8/layout/orgChart1"/>
    <dgm:cxn modelId="{82F5244F-4599-4C39-AF52-3D437F31F906}" type="presParOf" srcId="{0E08E661-D07F-41EC-AAEC-FADCAD554DD8}" destId="{E2EBDC6E-05A3-4359-88B5-994EF7BEEB74}" srcOrd="0" destOrd="0" presId="urn:microsoft.com/office/officeart/2005/8/layout/orgChart1"/>
    <dgm:cxn modelId="{D2C57D2A-71C0-405C-982C-205648BC4B17}" type="presParOf" srcId="{E2EBDC6E-05A3-4359-88B5-994EF7BEEB74}" destId="{93BA9195-9A8A-4C1A-B49F-A97A8BE0DFEA}" srcOrd="0" destOrd="0" presId="urn:microsoft.com/office/officeart/2005/8/layout/orgChart1"/>
    <dgm:cxn modelId="{265042C4-61EA-4791-B51E-77396E7FDE2A}" type="presParOf" srcId="{E2EBDC6E-05A3-4359-88B5-994EF7BEEB74}" destId="{544E037C-5806-456B-B9FB-C03FB104759F}" srcOrd="1" destOrd="0" presId="urn:microsoft.com/office/officeart/2005/8/layout/orgChart1"/>
    <dgm:cxn modelId="{2352575E-5195-4C03-AD36-9EE9F8317E29}" type="presParOf" srcId="{0E08E661-D07F-41EC-AAEC-FADCAD554DD8}" destId="{0A764F9B-2363-48D3-9857-648D540379E1}" srcOrd="1" destOrd="0" presId="urn:microsoft.com/office/officeart/2005/8/layout/orgChart1"/>
    <dgm:cxn modelId="{F3043580-7653-4FA0-80EF-85D8F1E398BC}" type="presParOf" srcId="{0E08E661-D07F-41EC-AAEC-FADCAD554DD8}" destId="{E4DE128F-5771-4CBC-B358-9757A0075804}" srcOrd="2" destOrd="0" presId="urn:microsoft.com/office/officeart/2005/8/layout/orgChart1"/>
    <dgm:cxn modelId="{0C28B81E-4DF6-4A1F-8EE8-DEDABEABA372}" type="presParOf" srcId="{24A1782E-7417-44AE-B759-F41143956E49}" destId="{1F63A7DA-85A0-4006-AF43-50D291D020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420D8F-8188-4615-9314-826354A9976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3934643F-537D-4447-B94D-FF1514EA56A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REITORIA</a:t>
          </a:r>
        </a:p>
      </dgm:t>
    </dgm:pt>
    <dgm:pt modelId="{518F9416-2B10-4B78-B950-B8058B9B0BDD}" type="parTrans" cxnId="{E2CBF43A-CCBB-4513-B5C3-FC5AA7E70589}">
      <dgm:prSet/>
      <dgm:spPr/>
      <dgm:t>
        <a:bodyPr/>
        <a:lstStyle/>
        <a:p>
          <a:endParaRPr lang="pt-BR"/>
        </a:p>
      </dgm:t>
    </dgm:pt>
    <dgm:pt modelId="{0F1759BF-4BD1-481E-BC7A-8DD381D5B442}" type="sibTrans" cxnId="{E2CBF43A-CCBB-4513-B5C3-FC5AA7E70589}">
      <dgm:prSet/>
      <dgm:spPr/>
      <dgm:t>
        <a:bodyPr/>
        <a:lstStyle/>
        <a:p>
          <a:endParaRPr lang="pt-BR"/>
        </a:p>
      </dgm:t>
    </dgm:pt>
    <dgm:pt modelId="{A44B6277-3AFC-46BB-9008-654866F5785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DIREITO</a:t>
          </a:r>
        </a:p>
      </dgm:t>
    </dgm:pt>
    <dgm:pt modelId="{857A775B-ACF8-4290-8A42-0934A2AFEF29}" type="parTrans" cxnId="{179F193A-BBFA-45E8-B59D-2DCC7EFE14CB}">
      <dgm:prSet/>
      <dgm:spPr/>
      <dgm:t>
        <a:bodyPr/>
        <a:lstStyle/>
        <a:p>
          <a:endParaRPr lang="pt-BR"/>
        </a:p>
      </dgm:t>
    </dgm:pt>
    <dgm:pt modelId="{B6E07EA8-FE9E-4DB1-9531-A2A410DF4A3B}" type="sibTrans" cxnId="{179F193A-BBFA-45E8-B59D-2DCC7EFE14CB}">
      <dgm:prSet/>
      <dgm:spPr/>
      <dgm:t>
        <a:bodyPr/>
        <a:lstStyle/>
        <a:p>
          <a:endParaRPr lang="pt-BR"/>
        </a:p>
      </dgm:t>
    </dgm:pt>
    <dgm:pt modelId="{F18B2A5B-1E8C-4C2B-8E01-8E7F786F46F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NEGÓCIOS</a:t>
          </a:r>
        </a:p>
      </dgm:t>
    </dgm:pt>
    <dgm:pt modelId="{9E8D8486-1EF4-45D1-9C16-D1DEFFEAEB0C}" type="parTrans" cxnId="{12986A5C-6252-463B-90C3-7BC04BB20312}">
      <dgm:prSet/>
      <dgm:spPr/>
      <dgm:t>
        <a:bodyPr/>
        <a:lstStyle/>
        <a:p>
          <a:endParaRPr lang="pt-BR"/>
        </a:p>
      </dgm:t>
    </dgm:pt>
    <dgm:pt modelId="{F9D92683-F7BA-4B3A-BF5B-BDF383FE22AC}" type="sibTrans" cxnId="{12986A5C-6252-463B-90C3-7BC04BB20312}">
      <dgm:prSet/>
      <dgm:spPr/>
      <dgm:t>
        <a:bodyPr/>
        <a:lstStyle/>
        <a:p>
          <a:endParaRPr lang="pt-BR"/>
        </a:p>
      </dgm:t>
    </dgm:pt>
    <dgm:pt modelId="{94DDEBA2-3E33-4397-BE5C-0F9E33AC04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ENGENHARIA</a:t>
          </a:r>
        </a:p>
      </dgm:t>
    </dgm:pt>
    <dgm:pt modelId="{A2D71688-E530-45D3-A4F4-7CA4F50E3F88}" type="parTrans" cxnId="{9A42A046-CA8B-4374-A4EC-21AADB8AEA66}">
      <dgm:prSet/>
      <dgm:spPr/>
      <dgm:t>
        <a:bodyPr/>
        <a:lstStyle/>
        <a:p>
          <a:endParaRPr lang="pt-BR"/>
        </a:p>
      </dgm:t>
    </dgm:pt>
    <dgm:pt modelId="{D6D20217-0A24-446E-A749-B93628A02BA5}" type="sibTrans" cxnId="{9A42A046-CA8B-4374-A4EC-21AADB8AEA66}">
      <dgm:prSet/>
      <dgm:spPr/>
      <dgm:t>
        <a:bodyPr/>
        <a:lstStyle/>
        <a:p>
          <a:endParaRPr lang="pt-BR"/>
        </a:p>
      </dgm:t>
    </dgm:pt>
    <dgm:pt modelId="{48DE12FE-27AF-478E-83B7-A8E2FFC05A4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ARQUITETURA</a:t>
          </a:r>
        </a:p>
      </dgm:t>
    </dgm:pt>
    <dgm:pt modelId="{8ACF09AC-242D-4713-A160-CB85233CDE14}" type="parTrans" cxnId="{4DD71529-98C4-4174-A1F0-ABF3C7F1AD0B}">
      <dgm:prSet/>
      <dgm:spPr/>
      <dgm:t>
        <a:bodyPr/>
        <a:lstStyle/>
        <a:p>
          <a:endParaRPr lang="pt-BR"/>
        </a:p>
      </dgm:t>
    </dgm:pt>
    <dgm:pt modelId="{FA3D4ACB-2DA7-42F5-B7F3-5B05A8D819F5}" type="sibTrans" cxnId="{4DD71529-98C4-4174-A1F0-ABF3C7F1AD0B}">
      <dgm:prSet/>
      <dgm:spPr/>
      <dgm:t>
        <a:bodyPr/>
        <a:lstStyle/>
        <a:p>
          <a:endParaRPr lang="pt-BR"/>
        </a:p>
      </dgm:t>
    </dgm:pt>
    <dgm:pt modelId="{60446501-FD36-45AC-85EA-D1FC207A2F69}" type="pres">
      <dgm:prSet presAssocID="{B3420D8F-8188-4615-9314-826354A997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373F20-4D0D-41B3-A891-0D0152E011D1}" type="pres">
      <dgm:prSet presAssocID="{3934643F-537D-4447-B94D-FF1514EA56AD}" presName="hierRoot1" presStyleCnt="0">
        <dgm:presLayoutVars>
          <dgm:hierBranch/>
        </dgm:presLayoutVars>
      </dgm:prSet>
      <dgm:spPr/>
    </dgm:pt>
    <dgm:pt modelId="{FB5CD044-FE43-40C8-8355-DE6E0F93FB68}" type="pres">
      <dgm:prSet presAssocID="{3934643F-537D-4447-B94D-FF1514EA56AD}" presName="rootComposite1" presStyleCnt="0"/>
      <dgm:spPr/>
    </dgm:pt>
    <dgm:pt modelId="{03250E24-3867-46BA-9D26-03A6C2B55FC6}" type="pres">
      <dgm:prSet presAssocID="{3934643F-537D-4447-B94D-FF1514EA56A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DB88772-4055-4EB8-9E9C-BEEA6C934D3D}" type="pres">
      <dgm:prSet presAssocID="{3934643F-537D-4447-B94D-FF1514EA56AD}" presName="rootConnector1" presStyleLbl="node1" presStyleIdx="0" presStyleCnt="0"/>
      <dgm:spPr/>
      <dgm:t>
        <a:bodyPr/>
        <a:lstStyle/>
        <a:p>
          <a:endParaRPr lang="pt-BR"/>
        </a:p>
      </dgm:t>
    </dgm:pt>
    <dgm:pt modelId="{AABB3148-55E0-4531-89C9-E102D79CECB5}" type="pres">
      <dgm:prSet presAssocID="{3934643F-537D-4447-B94D-FF1514EA56AD}" presName="hierChild2" presStyleCnt="0"/>
      <dgm:spPr/>
    </dgm:pt>
    <dgm:pt modelId="{ADC8077B-5060-44C6-B65F-8FC83D114429}" type="pres">
      <dgm:prSet presAssocID="{857A775B-ACF8-4290-8A42-0934A2AFEF29}" presName="Name35" presStyleLbl="parChTrans1D2" presStyleIdx="0" presStyleCnt="4"/>
      <dgm:spPr/>
      <dgm:t>
        <a:bodyPr/>
        <a:lstStyle/>
        <a:p>
          <a:endParaRPr lang="pt-BR"/>
        </a:p>
      </dgm:t>
    </dgm:pt>
    <dgm:pt modelId="{84C8AF00-7997-49B8-8F9A-D005C4D218F2}" type="pres">
      <dgm:prSet presAssocID="{A44B6277-3AFC-46BB-9008-654866F57852}" presName="hierRoot2" presStyleCnt="0">
        <dgm:presLayoutVars>
          <dgm:hierBranch/>
        </dgm:presLayoutVars>
      </dgm:prSet>
      <dgm:spPr/>
    </dgm:pt>
    <dgm:pt modelId="{3DD5B43E-4D23-4059-8720-F0223732DFBE}" type="pres">
      <dgm:prSet presAssocID="{A44B6277-3AFC-46BB-9008-654866F57852}" presName="rootComposite" presStyleCnt="0"/>
      <dgm:spPr/>
    </dgm:pt>
    <dgm:pt modelId="{A84BCD5C-45D9-4E5D-8BDF-8E8EDF108F93}" type="pres">
      <dgm:prSet presAssocID="{A44B6277-3AFC-46BB-9008-654866F5785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B2F1303-6604-4DCC-BFC3-272CC5418DC9}" type="pres">
      <dgm:prSet presAssocID="{A44B6277-3AFC-46BB-9008-654866F57852}" presName="rootConnector" presStyleLbl="node2" presStyleIdx="0" presStyleCnt="4"/>
      <dgm:spPr/>
      <dgm:t>
        <a:bodyPr/>
        <a:lstStyle/>
        <a:p>
          <a:endParaRPr lang="pt-BR"/>
        </a:p>
      </dgm:t>
    </dgm:pt>
    <dgm:pt modelId="{EC825F9D-932E-4CEB-AADA-0A51504CA733}" type="pres">
      <dgm:prSet presAssocID="{A44B6277-3AFC-46BB-9008-654866F57852}" presName="hierChild4" presStyleCnt="0"/>
      <dgm:spPr/>
    </dgm:pt>
    <dgm:pt modelId="{4F499692-83B2-4CC5-9AD9-DAA6E5C52808}" type="pres">
      <dgm:prSet presAssocID="{A44B6277-3AFC-46BB-9008-654866F57852}" presName="hierChild5" presStyleCnt="0"/>
      <dgm:spPr/>
    </dgm:pt>
    <dgm:pt modelId="{291B9DA7-B13F-437C-B0D2-427A0AE92D56}" type="pres">
      <dgm:prSet presAssocID="{9E8D8486-1EF4-45D1-9C16-D1DEFFEAEB0C}" presName="Name35" presStyleLbl="parChTrans1D2" presStyleIdx="1" presStyleCnt="4"/>
      <dgm:spPr/>
      <dgm:t>
        <a:bodyPr/>
        <a:lstStyle/>
        <a:p>
          <a:endParaRPr lang="pt-BR"/>
        </a:p>
      </dgm:t>
    </dgm:pt>
    <dgm:pt modelId="{E9B9551B-2AA1-4C39-B612-17EE2C02CD65}" type="pres">
      <dgm:prSet presAssocID="{F18B2A5B-1E8C-4C2B-8E01-8E7F786F46F6}" presName="hierRoot2" presStyleCnt="0">
        <dgm:presLayoutVars>
          <dgm:hierBranch/>
        </dgm:presLayoutVars>
      </dgm:prSet>
      <dgm:spPr/>
    </dgm:pt>
    <dgm:pt modelId="{0F22C3DB-937D-4021-BE02-FB6A4623BDD9}" type="pres">
      <dgm:prSet presAssocID="{F18B2A5B-1E8C-4C2B-8E01-8E7F786F46F6}" presName="rootComposite" presStyleCnt="0"/>
      <dgm:spPr/>
    </dgm:pt>
    <dgm:pt modelId="{D2F19F5D-87A9-4051-AAC9-B9A93710A2AB}" type="pres">
      <dgm:prSet presAssocID="{F18B2A5B-1E8C-4C2B-8E01-8E7F786F46F6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62B7257-63F4-413D-AC3F-3BFEA9FBE89F}" type="pres">
      <dgm:prSet presAssocID="{F18B2A5B-1E8C-4C2B-8E01-8E7F786F46F6}" presName="rootConnector" presStyleLbl="node2" presStyleIdx="1" presStyleCnt="4"/>
      <dgm:spPr/>
      <dgm:t>
        <a:bodyPr/>
        <a:lstStyle/>
        <a:p>
          <a:endParaRPr lang="pt-BR"/>
        </a:p>
      </dgm:t>
    </dgm:pt>
    <dgm:pt modelId="{E67FB0A4-1917-4EA1-B76D-24B0761028DE}" type="pres">
      <dgm:prSet presAssocID="{F18B2A5B-1E8C-4C2B-8E01-8E7F786F46F6}" presName="hierChild4" presStyleCnt="0"/>
      <dgm:spPr/>
    </dgm:pt>
    <dgm:pt modelId="{8B0B4EA1-4658-4B42-A75F-8578FFF57D56}" type="pres">
      <dgm:prSet presAssocID="{F18B2A5B-1E8C-4C2B-8E01-8E7F786F46F6}" presName="hierChild5" presStyleCnt="0"/>
      <dgm:spPr/>
    </dgm:pt>
    <dgm:pt modelId="{AE0DD5A5-E7BC-4CEB-8AE2-E5832869BA42}" type="pres">
      <dgm:prSet presAssocID="{A2D71688-E530-45D3-A4F4-7CA4F50E3F88}" presName="Name35" presStyleLbl="parChTrans1D2" presStyleIdx="2" presStyleCnt="4"/>
      <dgm:spPr/>
      <dgm:t>
        <a:bodyPr/>
        <a:lstStyle/>
        <a:p>
          <a:endParaRPr lang="pt-BR"/>
        </a:p>
      </dgm:t>
    </dgm:pt>
    <dgm:pt modelId="{C02B446E-7DB8-4A43-AC1A-E0FD937BB6F7}" type="pres">
      <dgm:prSet presAssocID="{94DDEBA2-3E33-4397-BE5C-0F9E33AC049C}" presName="hierRoot2" presStyleCnt="0">
        <dgm:presLayoutVars>
          <dgm:hierBranch/>
        </dgm:presLayoutVars>
      </dgm:prSet>
      <dgm:spPr/>
    </dgm:pt>
    <dgm:pt modelId="{8F95388F-0281-4790-B9F1-132FBDE0CFBB}" type="pres">
      <dgm:prSet presAssocID="{94DDEBA2-3E33-4397-BE5C-0F9E33AC049C}" presName="rootComposite" presStyleCnt="0"/>
      <dgm:spPr/>
    </dgm:pt>
    <dgm:pt modelId="{9EF78B27-CC4E-4D9F-A88B-FAD6B095BEDC}" type="pres">
      <dgm:prSet presAssocID="{94DDEBA2-3E33-4397-BE5C-0F9E33AC049C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3F6DEC6-552B-4136-ABD8-F9991F13DCD6}" type="pres">
      <dgm:prSet presAssocID="{94DDEBA2-3E33-4397-BE5C-0F9E33AC049C}" presName="rootConnector" presStyleLbl="node2" presStyleIdx="2" presStyleCnt="4"/>
      <dgm:spPr/>
      <dgm:t>
        <a:bodyPr/>
        <a:lstStyle/>
        <a:p>
          <a:endParaRPr lang="pt-BR"/>
        </a:p>
      </dgm:t>
    </dgm:pt>
    <dgm:pt modelId="{AD3462D0-8B7F-41C3-8840-74ACA58BF0B8}" type="pres">
      <dgm:prSet presAssocID="{94DDEBA2-3E33-4397-BE5C-0F9E33AC049C}" presName="hierChild4" presStyleCnt="0"/>
      <dgm:spPr/>
    </dgm:pt>
    <dgm:pt modelId="{25618E4D-5F2A-4AB7-ACC1-E165E8D38679}" type="pres">
      <dgm:prSet presAssocID="{94DDEBA2-3E33-4397-BE5C-0F9E33AC049C}" presName="hierChild5" presStyleCnt="0"/>
      <dgm:spPr/>
    </dgm:pt>
    <dgm:pt modelId="{DF8262A3-A675-404B-AD49-37354214AA9D}" type="pres">
      <dgm:prSet presAssocID="{8ACF09AC-242D-4713-A160-CB85233CDE14}" presName="Name35" presStyleLbl="parChTrans1D2" presStyleIdx="3" presStyleCnt="4"/>
      <dgm:spPr/>
      <dgm:t>
        <a:bodyPr/>
        <a:lstStyle/>
        <a:p>
          <a:endParaRPr lang="pt-BR"/>
        </a:p>
      </dgm:t>
    </dgm:pt>
    <dgm:pt modelId="{DD5D7686-5837-4AF8-AB1F-023B83E01148}" type="pres">
      <dgm:prSet presAssocID="{48DE12FE-27AF-478E-83B7-A8E2FFC05A48}" presName="hierRoot2" presStyleCnt="0">
        <dgm:presLayoutVars>
          <dgm:hierBranch val="init"/>
        </dgm:presLayoutVars>
      </dgm:prSet>
      <dgm:spPr/>
    </dgm:pt>
    <dgm:pt modelId="{AB997545-F473-461C-8FE7-41FA6EDCFE96}" type="pres">
      <dgm:prSet presAssocID="{48DE12FE-27AF-478E-83B7-A8E2FFC05A48}" presName="rootComposite" presStyleCnt="0"/>
      <dgm:spPr/>
    </dgm:pt>
    <dgm:pt modelId="{839FC858-73AD-4463-AD62-996DDBB761CF}" type="pres">
      <dgm:prSet presAssocID="{48DE12FE-27AF-478E-83B7-A8E2FFC05A48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F3024D4-C719-4672-816E-29DBEEA8ACB4}" type="pres">
      <dgm:prSet presAssocID="{48DE12FE-27AF-478E-83B7-A8E2FFC05A48}" presName="rootConnector" presStyleLbl="node2" presStyleIdx="3" presStyleCnt="4"/>
      <dgm:spPr/>
      <dgm:t>
        <a:bodyPr/>
        <a:lstStyle/>
        <a:p>
          <a:endParaRPr lang="pt-BR"/>
        </a:p>
      </dgm:t>
    </dgm:pt>
    <dgm:pt modelId="{F7EC78C1-DBEC-4A58-9B84-D45B727C5118}" type="pres">
      <dgm:prSet presAssocID="{48DE12FE-27AF-478E-83B7-A8E2FFC05A48}" presName="hierChild4" presStyleCnt="0"/>
      <dgm:spPr/>
    </dgm:pt>
    <dgm:pt modelId="{DFDA41C1-34FD-42CF-8B4F-359AA866FF7B}" type="pres">
      <dgm:prSet presAssocID="{48DE12FE-27AF-478E-83B7-A8E2FFC05A48}" presName="hierChild5" presStyleCnt="0"/>
      <dgm:spPr/>
    </dgm:pt>
    <dgm:pt modelId="{E52E6E99-A175-44AF-8A29-A9DECFAE2DF1}" type="pres">
      <dgm:prSet presAssocID="{3934643F-537D-4447-B94D-FF1514EA56AD}" presName="hierChild3" presStyleCnt="0"/>
      <dgm:spPr/>
    </dgm:pt>
  </dgm:ptLst>
  <dgm:cxnLst>
    <dgm:cxn modelId="{991495D2-F34B-4320-913C-60A1734789F1}" type="presOf" srcId="{A44B6277-3AFC-46BB-9008-654866F57852}" destId="{DB2F1303-6604-4DCC-BFC3-272CC5418DC9}" srcOrd="1" destOrd="0" presId="urn:microsoft.com/office/officeart/2005/8/layout/orgChart1"/>
    <dgm:cxn modelId="{D2D05DA8-729B-4025-A7CD-EB85D6A8CB96}" type="presOf" srcId="{48DE12FE-27AF-478E-83B7-A8E2FFC05A48}" destId="{5F3024D4-C719-4672-816E-29DBEEA8ACB4}" srcOrd="1" destOrd="0" presId="urn:microsoft.com/office/officeart/2005/8/layout/orgChart1"/>
    <dgm:cxn modelId="{A768C42B-93D0-4425-A9E2-E236A9016B16}" type="presOf" srcId="{8ACF09AC-242D-4713-A160-CB85233CDE14}" destId="{DF8262A3-A675-404B-AD49-37354214AA9D}" srcOrd="0" destOrd="0" presId="urn:microsoft.com/office/officeart/2005/8/layout/orgChart1"/>
    <dgm:cxn modelId="{C5E79A0F-AD9A-47DF-A141-0B85C081BBC2}" type="presOf" srcId="{94DDEBA2-3E33-4397-BE5C-0F9E33AC049C}" destId="{9EF78B27-CC4E-4D9F-A88B-FAD6B095BEDC}" srcOrd="0" destOrd="0" presId="urn:microsoft.com/office/officeart/2005/8/layout/orgChart1"/>
    <dgm:cxn modelId="{2419C25A-0767-477D-BEE3-EFBBEC4A2D19}" type="presOf" srcId="{F18B2A5B-1E8C-4C2B-8E01-8E7F786F46F6}" destId="{262B7257-63F4-413D-AC3F-3BFEA9FBE89F}" srcOrd="1" destOrd="0" presId="urn:microsoft.com/office/officeart/2005/8/layout/orgChart1"/>
    <dgm:cxn modelId="{C2C6DDB5-AF00-4B56-BE50-1B75B041A5C7}" type="presOf" srcId="{9E8D8486-1EF4-45D1-9C16-D1DEFFEAEB0C}" destId="{291B9DA7-B13F-437C-B0D2-427A0AE92D56}" srcOrd="0" destOrd="0" presId="urn:microsoft.com/office/officeart/2005/8/layout/orgChart1"/>
    <dgm:cxn modelId="{4DD71529-98C4-4174-A1F0-ABF3C7F1AD0B}" srcId="{3934643F-537D-4447-B94D-FF1514EA56AD}" destId="{48DE12FE-27AF-478E-83B7-A8E2FFC05A48}" srcOrd="3" destOrd="0" parTransId="{8ACF09AC-242D-4713-A160-CB85233CDE14}" sibTransId="{FA3D4ACB-2DA7-42F5-B7F3-5B05A8D819F5}"/>
    <dgm:cxn modelId="{F42C15F2-277D-4969-98B8-038263707DCE}" type="presOf" srcId="{A44B6277-3AFC-46BB-9008-654866F57852}" destId="{A84BCD5C-45D9-4E5D-8BDF-8E8EDF108F93}" srcOrd="0" destOrd="0" presId="urn:microsoft.com/office/officeart/2005/8/layout/orgChart1"/>
    <dgm:cxn modelId="{95A48434-C520-4C47-8885-74FEE4AEFBD5}" type="presOf" srcId="{A2D71688-E530-45D3-A4F4-7CA4F50E3F88}" destId="{AE0DD5A5-E7BC-4CEB-8AE2-E5832869BA42}" srcOrd="0" destOrd="0" presId="urn:microsoft.com/office/officeart/2005/8/layout/orgChart1"/>
    <dgm:cxn modelId="{8277AEC2-E0C0-4003-BD95-52406571F59E}" type="presOf" srcId="{B3420D8F-8188-4615-9314-826354A99768}" destId="{60446501-FD36-45AC-85EA-D1FC207A2F69}" srcOrd="0" destOrd="0" presId="urn:microsoft.com/office/officeart/2005/8/layout/orgChart1"/>
    <dgm:cxn modelId="{D5A03952-197D-4689-8864-55DF613B2EBD}" type="presOf" srcId="{3934643F-537D-4447-B94D-FF1514EA56AD}" destId="{8DB88772-4055-4EB8-9E9C-BEEA6C934D3D}" srcOrd="1" destOrd="0" presId="urn:microsoft.com/office/officeart/2005/8/layout/orgChart1"/>
    <dgm:cxn modelId="{179F193A-BBFA-45E8-B59D-2DCC7EFE14CB}" srcId="{3934643F-537D-4447-B94D-FF1514EA56AD}" destId="{A44B6277-3AFC-46BB-9008-654866F57852}" srcOrd="0" destOrd="0" parTransId="{857A775B-ACF8-4290-8A42-0934A2AFEF29}" sibTransId="{B6E07EA8-FE9E-4DB1-9531-A2A410DF4A3B}"/>
    <dgm:cxn modelId="{9A42A046-CA8B-4374-A4EC-21AADB8AEA66}" srcId="{3934643F-537D-4447-B94D-FF1514EA56AD}" destId="{94DDEBA2-3E33-4397-BE5C-0F9E33AC049C}" srcOrd="2" destOrd="0" parTransId="{A2D71688-E530-45D3-A4F4-7CA4F50E3F88}" sibTransId="{D6D20217-0A24-446E-A749-B93628A02BA5}"/>
    <dgm:cxn modelId="{43E196F2-E42E-406C-9DD8-0327E0D72D32}" type="presOf" srcId="{94DDEBA2-3E33-4397-BE5C-0F9E33AC049C}" destId="{D3F6DEC6-552B-4136-ABD8-F9991F13DCD6}" srcOrd="1" destOrd="0" presId="urn:microsoft.com/office/officeart/2005/8/layout/orgChart1"/>
    <dgm:cxn modelId="{12986A5C-6252-463B-90C3-7BC04BB20312}" srcId="{3934643F-537D-4447-B94D-FF1514EA56AD}" destId="{F18B2A5B-1E8C-4C2B-8E01-8E7F786F46F6}" srcOrd="1" destOrd="0" parTransId="{9E8D8486-1EF4-45D1-9C16-D1DEFFEAEB0C}" sibTransId="{F9D92683-F7BA-4B3A-BF5B-BDF383FE22AC}"/>
    <dgm:cxn modelId="{347DDDDF-5534-445A-B8D5-295270185673}" type="presOf" srcId="{3934643F-537D-4447-B94D-FF1514EA56AD}" destId="{03250E24-3867-46BA-9D26-03A6C2B55FC6}" srcOrd="0" destOrd="0" presId="urn:microsoft.com/office/officeart/2005/8/layout/orgChart1"/>
    <dgm:cxn modelId="{E2CBF43A-CCBB-4513-B5C3-FC5AA7E70589}" srcId="{B3420D8F-8188-4615-9314-826354A99768}" destId="{3934643F-537D-4447-B94D-FF1514EA56AD}" srcOrd="0" destOrd="0" parTransId="{518F9416-2B10-4B78-B950-B8058B9B0BDD}" sibTransId="{0F1759BF-4BD1-481E-BC7A-8DD381D5B442}"/>
    <dgm:cxn modelId="{F23FAEDF-C8EC-4499-80BA-261BC6B43CD1}" type="presOf" srcId="{857A775B-ACF8-4290-8A42-0934A2AFEF29}" destId="{ADC8077B-5060-44C6-B65F-8FC83D114429}" srcOrd="0" destOrd="0" presId="urn:microsoft.com/office/officeart/2005/8/layout/orgChart1"/>
    <dgm:cxn modelId="{564CE03C-98FC-4967-A85C-AAAF1E6F52AA}" type="presOf" srcId="{48DE12FE-27AF-478E-83B7-A8E2FFC05A48}" destId="{839FC858-73AD-4463-AD62-996DDBB761CF}" srcOrd="0" destOrd="0" presId="urn:microsoft.com/office/officeart/2005/8/layout/orgChart1"/>
    <dgm:cxn modelId="{43593FEC-7560-4BEA-8CC5-E43FC5B34B22}" type="presOf" srcId="{F18B2A5B-1E8C-4C2B-8E01-8E7F786F46F6}" destId="{D2F19F5D-87A9-4051-AAC9-B9A93710A2AB}" srcOrd="0" destOrd="0" presId="urn:microsoft.com/office/officeart/2005/8/layout/orgChart1"/>
    <dgm:cxn modelId="{40270BFF-5F53-45D9-B6CF-A77619EC47E9}" type="presParOf" srcId="{60446501-FD36-45AC-85EA-D1FC207A2F69}" destId="{F6373F20-4D0D-41B3-A891-0D0152E011D1}" srcOrd="0" destOrd="0" presId="urn:microsoft.com/office/officeart/2005/8/layout/orgChart1"/>
    <dgm:cxn modelId="{E163C756-70C8-4696-A046-09DB19D6E10C}" type="presParOf" srcId="{F6373F20-4D0D-41B3-A891-0D0152E011D1}" destId="{FB5CD044-FE43-40C8-8355-DE6E0F93FB68}" srcOrd="0" destOrd="0" presId="urn:microsoft.com/office/officeart/2005/8/layout/orgChart1"/>
    <dgm:cxn modelId="{5A878ACF-2DB4-4D39-BCC1-228C504FA587}" type="presParOf" srcId="{FB5CD044-FE43-40C8-8355-DE6E0F93FB68}" destId="{03250E24-3867-46BA-9D26-03A6C2B55FC6}" srcOrd="0" destOrd="0" presId="urn:microsoft.com/office/officeart/2005/8/layout/orgChart1"/>
    <dgm:cxn modelId="{D1FBE6B7-9639-41DF-96AB-9F24B3DA32FD}" type="presParOf" srcId="{FB5CD044-FE43-40C8-8355-DE6E0F93FB68}" destId="{8DB88772-4055-4EB8-9E9C-BEEA6C934D3D}" srcOrd="1" destOrd="0" presId="urn:microsoft.com/office/officeart/2005/8/layout/orgChart1"/>
    <dgm:cxn modelId="{020BAF34-EB97-4B75-8C9E-3BA810469D74}" type="presParOf" srcId="{F6373F20-4D0D-41B3-A891-0D0152E011D1}" destId="{AABB3148-55E0-4531-89C9-E102D79CECB5}" srcOrd="1" destOrd="0" presId="urn:microsoft.com/office/officeart/2005/8/layout/orgChart1"/>
    <dgm:cxn modelId="{3485B15A-A7CE-4623-8F88-515086D8638A}" type="presParOf" srcId="{AABB3148-55E0-4531-89C9-E102D79CECB5}" destId="{ADC8077B-5060-44C6-B65F-8FC83D114429}" srcOrd="0" destOrd="0" presId="urn:microsoft.com/office/officeart/2005/8/layout/orgChart1"/>
    <dgm:cxn modelId="{E617D2CB-F84A-4ED8-BF5F-DE072830384B}" type="presParOf" srcId="{AABB3148-55E0-4531-89C9-E102D79CECB5}" destId="{84C8AF00-7997-49B8-8F9A-D005C4D218F2}" srcOrd="1" destOrd="0" presId="urn:microsoft.com/office/officeart/2005/8/layout/orgChart1"/>
    <dgm:cxn modelId="{33C1A128-0FAE-4308-AE40-A5734E8601EE}" type="presParOf" srcId="{84C8AF00-7997-49B8-8F9A-D005C4D218F2}" destId="{3DD5B43E-4D23-4059-8720-F0223732DFBE}" srcOrd="0" destOrd="0" presId="urn:microsoft.com/office/officeart/2005/8/layout/orgChart1"/>
    <dgm:cxn modelId="{25A574A1-DF0C-44D6-B444-3B6DA3DC3F13}" type="presParOf" srcId="{3DD5B43E-4D23-4059-8720-F0223732DFBE}" destId="{A84BCD5C-45D9-4E5D-8BDF-8E8EDF108F93}" srcOrd="0" destOrd="0" presId="urn:microsoft.com/office/officeart/2005/8/layout/orgChart1"/>
    <dgm:cxn modelId="{5D2DD64B-3F69-4213-A0E8-075553846A07}" type="presParOf" srcId="{3DD5B43E-4D23-4059-8720-F0223732DFBE}" destId="{DB2F1303-6604-4DCC-BFC3-272CC5418DC9}" srcOrd="1" destOrd="0" presId="urn:microsoft.com/office/officeart/2005/8/layout/orgChart1"/>
    <dgm:cxn modelId="{2D34545F-2AD6-4AA6-BE44-3303EFDD961B}" type="presParOf" srcId="{84C8AF00-7997-49B8-8F9A-D005C4D218F2}" destId="{EC825F9D-932E-4CEB-AADA-0A51504CA733}" srcOrd="1" destOrd="0" presId="urn:microsoft.com/office/officeart/2005/8/layout/orgChart1"/>
    <dgm:cxn modelId="{051E7A9B-96AA-4AF6-AB88-D17D877FDF7E}" type="presParOf" srcId="{84C8AF00-7997-49B8-8F9A-D005C4D218F2}" destId="{4F499692-83B2-4CC5-9AD9-DAA6E5C52808}" srcOrd="2" destOrd="0" presId="urn:microsoft.com/office/officeart/2005/8/layout/orgChart1"/>
    <dgm:cxn modelId="{AE8213C1-DF86-4F9B-B2BE-8B55E1A1B127}" type="presParOf" srcId="{AABB3148-55E0-4531-89C9-E102D79CECB5}" destId="{291B9DA7-B13F-437C-B0D2-427A0AE92D56}" srcOrd="2" destOrd="0" presId="urn:microsoft.com/office/officeart/2005/8/layout/orgChart1"/>
    <dgm:cxn modelId="{D6762914-7E5F-4918-B216-86EDCA2464D6}" type="presParOf" srcId="{AABB3148-55E0-4531-89C9-E102D79CECB5}" destId="{E9B9551B-2AA1-4C39-B612-17EE2C02CD65}" srcOrd="3" destOrd="0" presId="urn:microsoft.com/office/officeart/2005/8/layout/orgChart1"/>
    <dgm:cxn modelId="{56CD958D-2F9E-4F07-BBEF-69A1DD8204FB}" type="presParOf" srcId="{E9B9551B-2AA1-4C39-B612-17EE2C02CD65}" destId="{0F22C3DB-937D-4021-BE02-FB6A4623BDD9}" srcOrd="0" destOrd="0" presId="urn:microsoft.com/office/officeart/2005/8/layout/orgChart1"/>
    <dgm:cxn modelId="{31A8F0FB-12A2-42DD-9B6C-07DE522AF5B2}" type="presParOf" srcId="{0F22C3DB-937D-4021-BE02-FB6A4623BDD9}" destId="{D2F19F5D-87A9-4051-AAC9-B9A93710A2AB}" srcOrd="0" destOrd="0" presId="urn:microsoft.com/office/officeart/2005/8/layout/orgChart1"/>
    <dgm:cxn modelId="{7400BF59-83DB-4294-A5D0-9564002CB9C4}" type="presParOf" srcId="{0F22C3DB-937D-4021-BE02-FB6A4623BDD9}" destId="{262B7257-63F4-413D-AC3F-3BFEA9FBE89F}" srcOrd="1" destOrd="0" presId="urn:microsoft.com/office/officeart/2005/8/layout/orgChart1"/>
    <dgm:cxn modelId="{6B7D4E01-5AE3-4EF2-A934-B82E5780DBBE}" type="presParOf" srcId="{E9B9551B-2AA1-4C39-B612-17EE2C02CD65}" destId="{E67FB0A4-1917-4EA1-B76D-24B0761028DE}" srcOrd="1" destOrd="0" presId="urn:microsoft.com/office/officeart/2005/8/layout/orgChart1"/>
    <dgm:cxn modelId="{957DB4A4-FEC5-40DB-B33E-91C61C551F00}" type="presParOf" srcId="{E9B9551B-2AA1-4C39-B612-17EE2C02CD65}" destId="{8B0B4EA1-4658-4B42-A75F-8578FFF57D56}" srcOrd="2" destOrd="0" presId="urn:microsoft.com/office/officeart/2005/8/layout/orgChart1"/>
    <dgm:cxn modelId="{46A0C73C-8CF4-4CCE-87EC-7C09C1A10293}" type="presParOf" srcId="{AABB3148-55E0-4531-89C9-E102D79CECB5}" destId="{AE0DD5A5-E7BC-4CEB-8AE2-E5832869BA42}" srcOrd="4" destOrd="0" presId="urn:microsoft.com/office/officeart/2005/8/layout/orgChart1"/>
    <dgm:cxn modelId="{D8A91D67-CA9C-474D-A920-F3AD9B578AD8}" type="presParOf" srcId="{AABB3148-55E0-4531-89C9-E102D79CECB5}" destId="{C02B446E-7DB8-4A43-AC1A-E0FD937BB6F7}" srcOrd="5" destOrd="0" presId="urn:microsoft.com/office/officeart/2005/8/layout/orgChart1"/>
    <dgm:cxn modelId="{C0A11AE7-3DBF-4D84-B1BB-7BB0C79BAE4C}" type="presParOf" srcId="{C02B446E-7DB8-4A43-AC1A-E0FD937BB6F7}" destId="{8F95388F-0281-4790-B9F1-132FBDE0CFBB}" srcOrd="0" destOrd="0" presId="urn:microsoft.com/office/officeart/2005/8/layout/orgChart1"/>
    <dgm:cxn modelId="{FE902216-ABD5-4844-8C1C-0B691677AECA}" type="presParOf" srcId="{8F95388F-0281-4790-B9F1-132FBDE0CFBB}" destId="{9EF78B27-CC4E-4D9F-A88B-FAD6B095BEDC}" srcOrd="0" destOrd="0" presId="urn:microsoft.com/office/officeart/2005/8/layout/orgChart1"/>
    <dgm:cxn modelId="{7F460047-1905-4726-9F66-028A2A7AD7F7}" type="presParOf" srcId="{8F95388F-0281-4790-B9F1-132FBDE0CFBB}" destId="{D3F6DEC6-552B-4136-ABD8-F9991F13DCD6}" srcOrd="1" destOrd="0" presId="urn:microsoft.com/office/officeart/2005/8/layout/orgChart1"/>
    <dgm:cxn modelId="{07514E5B-485E-4009-ACCB-305BE789D95F}" type="presParOf" srcId="{C02B446E-7DB8-4A43-AC1A-E0FD937BB6F7}" destId="{AD3462D0-8B7F-41C3-8840-74ACA58BF0B8}" srcOrd="1" destOrd="0" presId="urn:microsoft.com/office/officeart/2005/8/layout/orgChart1"/>
    <dgm:cxn modelId="{2848F6F1-60DF-49BA-B1A0-938420FA2CCF}" type="presParOf" srcId="{C02B446E-7DB8-4A43-AC1A-E0FD937BB6F7}" destId="{25618E4D-5F2A-4AB7-ACC1-E165E8D38679}" srcOrd="2" destOrd="0" presId="urn:microsoft.com/office/officeart/2005/8/layout/orgChart1"/>
    <dgm:cxn modelId="{C13E66AD-1FD0-4333-B849-A8269ACEAB81}" type="presParOf" srcId="{AABB3148-55E0-4531-89C9-E102D79CECB5}" destId="{DF8262A3-A675-404B-AD49-37354214AA9D}" srcOrd="6" destOrd="0" presId="urn:microsoft.com/office/officeart/2005/8/layout/orgChart1"/>
    <dgm:cxn modelId="{5680E2E3-6F11-47BB-99DB-EA8AF2A1A2CD}" type="presParOf" srcId="{AABB3148-55E0-4531-89C9-E102D79CECB5}" destId="{DD5D7686-5837-4AF8-AB1F-023B83E01148}" srcOrd="7" destOrd="0" presId="urn:microsoft.com/office/officeart/2005/8/layout/orgChart1"/>
    <dgm:cxn modelId="{4ABE0428-6E06-427A-8DEC-9CC4343BDFDD}" type="presParOf" srcId="{DD5D7686-5837-4AF8-AB1F-023B83E01148}" destId="{AB997545-F473-461C-8FE7-41FA6EDCFE96}" srcOrd="0" destOrd="0" presId="urn:microsoft.com/office/officeart/2005/8/layout/orgChart1"/>
    <dgm:cxn modelId="{B033247D-77F2-4906-B09D-B415E0251B99}" type="presParOf" srcId="{AB997545-F473-461C-8FE7-41FA6EDCFE96}" destId="{839FC858-73AD-4463-AD62-996DDBB761CF}" srcOrd="0" destOrd="0" presId="urn:microsoft.com/office/officeart/2005/8/layout/orgChart1"/>
    <dgm:cxn modelId="{B4DAAFDE-F21E-462D-B44D-114C3CD5C079}" type="presParOf" srcId="{AB997545-F473-461C-8FE7-41FA6EDCFE96}" destId="{5F3024D4-C719-4672-816E-29DBEEA8ACB4}" srcOrd="1" destOrd="0" presId="urn:microsoft.com/office/officeart/2005/8/layout/orgChart1"/>
    <dgm:cxn modelId="{65D49891-6046-4DEC-B5A6-FCF519B45C52}" type="presParOf" srcId="{DD5D7686-5837-4AF8-AB1F-023B83E01148}" destId="{F7EC78C1-DBEC-4A58-9B84-D45B727C5118}" srcOrd="1" destOrd="0" presId="urn:microsoft.com/office/officeart/2005/8/layout/orgChart1"/>
    <dgm:cxn modelId="{175CE5FD-00AF-4F72-B652-5A046A328B97}" type="presParOf" srcId="{DD5D7686-5837-4AF8-AB1F-023B83E01148}" destId="{DFDA41C1-34FD-42CF-8B4F-359AA866FF7B}" srcOrd="2" destOrd="0" presId="urn:microsoft.com/office/officeart/2005/8/layout/orgChart1"/>
    <dgm:cxn modelId="{62BB1C22-3B86-419D-84A7-05718D89FDEF}" type="presParOf" srcId="{F6373F20-4D0D-41B3-A891-0D0152E011D1}" destId="{E52E6E99-A175-44AF-8A29-A9DECFAE2D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C41E7-176B-4349-9F61-3B5F734717EB}">
      <dsp:nvSpPr>
        <dsp:cNvPr id="0" name=""/>
        <dsp:cNvSpPr/>
      </dsp:nvSpPr>
      <dsp:spPr>
        <a:xfrm>
          <a:off x="4446240" y="911320"/>
          <a:ext cx="3305004" cy="382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98"/>
              </a:lnTo>
              <a:lnTo>
                <a:pt x="3305004" y="191198"/>
              </a:lnTo>
              <a:lnTo>
                <a:pt x="3305004" y="3823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1025F-F514-4C02-ADED-157847241742}">
      <dsp:nvSpPr>
        <dsp:cNvPr id="0" name=""/>
        <dsp:cNvSpPr/>
      </dsp:nvSpPr>
      <dsp:spPr>
        <a:xfrm>
          <a:off x="4446240" y="911320"/>
          <a:ext cx="1101668" cy="382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98"/>
              </a:lnTo>
              <a:lnTo>
                <a:pt x="1101668" y="191198"/>
              </a:lnTo>
              <a:lnTo>
                <a:pt x="1101668" y="3823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1C0FD-02BB-4E0C-98AD-8A3E598ACCE1}">
      <dsp:nvSpPr>
        <dsp:cNvPr id="0" name=""/>
        <dsp:cNvSpPr/>
      </dsp:nvSpPr>
      <dsp:spPr>
        <a:xfrm>
          <a:off x="3344571" y="911320"/>
          <a:ext cx="1101668" cy="382397"/>
        </a:xfrm>
        <a:custGeom>
          <a:avLst/>
          <a:gdLst/>
          <a:ahLst/>
          <a:cxnLst/>
          <a:rect l="0" t="0" r="0" b="0"/>
          <a:pathLst>
            <a:path>
              <a:moveTo>
                <a:pt x="1101668" y="0"/>
              </a:moveTo>
              <a:lnTo>
                <a:pt x="1101668" y="191198"/>
              </a:lnTo>
              <a:lnTo>
                <a:pt x="0" y="191198"/>
              </a:lnTo>
              <a:lnTo>
                <a:pt x="0" y="3823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82439-1E4C-4B7B-AA10-C972A2BA448E}">
      <dsp:nvSpPr>
        <dsp:cNvPr id="0" name=""/>
        <dsp:cNvSpPr/>
      </dsp:nvSpPr>
      <dsp:spPr>
        <a:xfrm>
          <a:off x="1141235" y="911320"/>
          <a:ext cx="3305004" cy="382397"/>
        </a:xfrm>
        <a:custGeom>
          <a:avLst/>
          <a:gdLst/>
          <a:ahLst/>
          <a:cxnLst/>
          <a:rect l="0" t="0" r="0" b="0"/>
          <a:pathLst>
            <a:path>
              <a:moveTo>
                <a:pt x="3305004" y="0"/>
              </a:moveTo>
              <a:lnTo>
                <a:pt x="3305004" y="191198"/>
              </a:lnTo>
              <a:lnTo>
                <a:pt x="0" y="191198"/>
              </a:lnTo>
              <a:lnTo>
                <a:pt x="0" y="3823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C3D4B7-2B3A-48F6-8446-7F81C14CCA88}">
      <dsp:nvSpPr>
        <dsp:cNvPr id="0" name=""/>
        <dsp:cNvSpPr/>
      </dsp:nvSpPr>
      <dsp:spPr>
        <a:xfrm>
          <a:off x="3535770" y="850"/>
          <a:ext cx="1820939" cy="910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 </a:t>
          </a:r>
          <a:endParaRPr kumimoji="0" lang="pt-BR" sz="2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GERAL</a:t>
          </a:r>
        </a:p>
      </dsp:txBody>
      <dsp:txXfrm>
        <a:off x="3535770" y="850"/>
        <a:ext cx="1820939" cy="910469"/>
      </dsp:txXfrm>
    </dsp:sp>
    <dsp:sp modelId="{138DCB2F-34AC-4DE7-9BE1-F3EA1B7E296F}">
      <dsp:nvSpPr>
        <dsp:cNvPr id="0" name=""/>
        <dsp:cNvSpPr/>
      </dsp:nvSpPr>
      <dsp:spPr>
        <a:xfrm>
          <a:off x="230765" y="1293717"/>
          <a:ext cx="1820939" cy="910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FINANÇAS</a:t>
          </a:r>
        </a:p>
      </dsp:txBody>
      <dsp:txXfrm>
        <a:off x="230765" y="1293717"/>
        <a:ext cx="1820939" cy="910469"/>
      </dsp:txXfrm>
    </dsp:sp>
    <dsp:sp modelId="{0360F917-6721-4C00-99D1-B178B4C9CAED}">
      <dsp:nvSpPr>
        <dsp:cNvPr id="0" name=""/>
        <dsp:cNvSpPr/>
      </dsp:nvSpPr>
      <dsp:spPr>
        <a:xfrm>
          <a:off x="2434102" y="1293717"/>
          <a:ext cx="1820939" cy="910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PRODUÇÃO</a:t>
          </a:r>
        </a:p>
      </dsp:txBody>
      <dsp:txXfrm>
        <a:off x="2434102" y="1293717"/>
        <a:ext cx="1820939" cy="910469"/>
      </dsp:txXfrm>
    </dsp:sp>
    <dsp:sp modelId="{8E6F4B89-66C8-4BF4-BEAD-6B16ACDBAD19}">
      <dsp:nvSpPr>
        <dsp:cNvPr id="0" name=""/>
        <dsp:cNvSpPr/>
      </dsp:nvSpPr>
      <dsp:spPr>
        <a:xfrm>
          <a:off x="4637438" y="1293717"/>
          <a:ext cx="1820939" cy="910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MARKETING</a:t>
          </a:r>
        </a:p>
      </dsp:txBody>
      <dsp:txXfrm>
        <a:off x="4637438" y="1293717"/>
        <a:ext cx="1820939" cy="910469"/>
      </dsp:txXfrm>
    </dsp:sp>
    <dsp:sp modelId="{57537811-7A00-4410-92C3-D7B4E5CBFDD1}">
      <dsp:nvSpPr>
        <dsp:cNvPr id="0" name=""/>
        <dsp:cNvSpPr/>
      </dsp:nvSpPr>
      <dsp:spPr>
        <a:xfrm>
          <a:off x="6840775" y="1293717"/>
          <a:ext cx="1820939" cy="910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 DE REC HUMANOS</a:t>
          </a:r>
        </a:p>
      </dsp:txBody>
      <dsp:txXfrm>
        <a:off x="6840775" y="1293717"/>
        <a:ext cx="1820939" cy="9104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835BD-3C53-425A-8E94-B1C218F66380}">
      <dsp:nvSpPr>
        <dsp:cNvPr id="0" name=""/>
        <dsp:cNvSpPr/>
      </dsp:nvSpPr>
      <dsp:spPr>
        <a:xfrm>
          <a:off x="3852068" y="1022928"/>
          <a:ext cx="2472174" cy="429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27"/>
              </a:lnTo>
              <a:lnTo>
                <a:pt x="2472174" y="214527"/>
              </a:lnTo>
              <a:lnTo>
                <a:pt x="2472174" y="4290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60CDF-08A9-4DFF-AFCE-B3E906DF6A1A}">
      <dsp:nvSpPr>
        <dsp:cNvPr id="0" name=""/>
        <dsp:cNvSpPr/>
      </dsp:nvSpPr>
      <dsp:spPr>
        <a:xfrm>
          <a:off x="3806348" y="1022928"/>
          <a:ext cx="91440" cy="4290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4074E-55D9-4E82-9E4B-5C57D5171A04}">
      <dsp:nvSpPr>
        <dsp:cNvPr id="0" name=""/>
        <dsp:cNvSpPr/>
      </dsp:nvSpPr>
      <dsp:spPr>
        <a:xfrm>
          <a:off x="1379893" y="1022928"/>
          <a:ext cx="2472174" cy="429055"/>
        </a:xfrm>
        <a:custGeom>
          <a:avLst/>
          <a:gdLst/>
          <a:ahLst/>
          <a:cxnLst/>
          <a:rect l="0" t="0" r="0" b="0"/>
          <a:pathLst>
            <a:path>
              <a:moveTo>
                <a:pt x="2472174" y="0"/>
              </a:moveTo>
              <a:lnTo>
                <a:pt x="2472174" y="214527"/>
              </a:lnTo>
              <a:lnTo>
                <a:pt x="0" y="214527"/>
              </a:lnTo>
              <a:lnTo>
                <a:pt x="0" y="4290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40F9F-C5BF-4976-8A03-9B1D2BEC1597}">
      <dsp:nvSpPr>
        <dsp:cNvPr id="0" name=""/>
        <dsp:cNvSpPr/>
      </dsp:nvSpPr>
      <dsp:spPr>
        <a:xfrm>
          <a:off x="2830508" y="1369"/>
          <a:ext cx="2043119" cy="1021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NEGÓCIOS</a:t>
          </a:r>
        </a:p>
      </dsp:txBody>
      <dsp:txXfrm>
        <a:off x="2830508" y="1369"/>
        <a:ext cx="2043119" cy="1021559"/>
      </dsp:txXfrm>
    </dsp:sp>
    <dsp:sp modelId="{63949D05-D527-404E-B00C-231A0B34228C}">
      <dsp:nvSpPr>
        <dsp:cNvPr id="0" name=""/>
        <dsp:cNvSpPr/>
      </dsp:nvSpPr>
      <dsp:spPr>
        <a:xfrm>
          <a:off x="358333" y="1451984"/>
          <a:ext cx="2043119" cy="1021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ECONOMIA</a:t>
          </a:r>
        </a:p>
      </dsp:txBody>
      <dsp:txXfrm>
        <a:off x="358333" y="1451984"/>
        <a:ext cx="2043119" cy="1021559"/>
      </dsp:txXfrm>
    </dsp:sp>
    <dsp:sp modelId="{2D583A73-0622-4197-8FD8-BBA17F9A78CC}">
      <dsp:nvSpPr>
        <dsp:cNvPr id="0" name=""/>
        <dsp:cNvSpPr/>
      </dsp:nvSpPr>
      <dsp:spPr>
        <a:xfrm>
          <a:off x="2830508" y="1451984"/>
          <a:ext cx="2043119" cy="1021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ADMINISTRAÇÃO</a:t>
          </a:r>
        </a:p>
      </dsp:txBody>
      <dsp:txXfrm>
        <a:off x="2830508" y="1451984"/>
        <a:ext cx="2043119" cy="1021559"/>
      </dsp:txXfrm>
    </dsp:sp>
    <dsp:sp modelId="{72B002FD-0977-4FE7-92CE-CC3F1E7ED242}">
      <dsp:nvSpPr>
        <dsp:cNvPr id="0" name=""/>
        <dsp:cNvSpPr/>
      </dsp:nvSpPr>
      <dsp:spPr>
        <a:xfrm>
          <a:off x="5302683" y="1451984"/>
          <a:ext cx="2043119" cy="1021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CONTABILIDADE</a:t>
          </a:r>
        </a:p>
      </dsp:txBody>
      <dsp:txXfrm>
        <a:off x="5302683" y="1451984"/>
        <a:ext cx="2043119" cy="1021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5F03E-F91F-40D6-B2B3-719EE8162BBA}">
      <dsp:nvSpPr>
        <dsp:cNvPr id="0" name=""/>
        <dsp:cNvSpPr/>
      </dsp:nvSpPr>
      <dsp:spPr>
        <a:xfrm>
          <a:off x="3852068" y="1207383"/>
          <a:ext cx="3016963" cy="349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35"/>
              </a:lnTo>
              <a:lnTo>
                <a:pt x="3016963" y="174535"/>
              </a:lnTo>
              <a:lnTo>
                <a:pt x="3016963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AF94B-FF17-4F8D-9EDF-8E085731B6E1}">
      <dsp:nvSpPr>
        <dsp:cNvPr id="0" name=""/>
        <dsp:cNvSpPr/>
      </dsp:nvSpPr>
      <dsp:spPr>
        <a:xfrm>
          <a:off x="3852068" y="1207383"/>
          <a:ext cx="1005654" cy="349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35"/>
              </a:lnTo>
              <a:lnTo>
                <a:pt x="1005654" y="174535"/>
              </a:lnTo>
              <a:lnTo>
                <a:pt x="1005654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8D731-F722-4D56-BBBE-2982DE171F9A}">
      <dsp:nvSpPr>
        <dsp:cNvPr id="0" name=""/>
        <dsp:cNvSpPr/>
      </dsp:nvSpPr>
      <dsp:spPr>
        <a:xfrm>
          <a:off x="2846413" y="1207383"/>
          <a:ext cx="1005654" cy="349070"/>
        </a:xfrm>
        <a:custGeom>
          <a:avLst/>
          <a:gdLst/>
          <a:ahLst/>
          <a:cxnLst/>
          <a:rect l="0" t="0" r="0" b="0"/>
          <a:pathLst>
            <a:path>
              <a:moveTo>
                <a:pt x="1005654" y="0"/>
              </a:moveTo>
              <a:lnTo>
                <a:pt x="1005654" y="174535"/>
              </a:lnTo>
              <a:lnTo>
                <a:pt x="0" y="174535"/>
              </a:lnTo>
              <a:lnTo>
                <a:pt x="0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77870-7AB2-4865-BEA7-BC153E0E7697}">
      <dsp:nvSpPr>
        <dsp:cNvPr id="0" name=""/>
        <dsp:cNvSpPr/>
      </dsp:nvSpPr>
      <dsp:spPr>
        <a:xfrm>
          <a:off x="835104" y="1207383"/>
          <a:ext cx="3016963" cy="349070"/>
        </a:xfrm>
        <a:custGeom>
          <a:avLst/>
          <a:gdLst/>
          <a:ahLst/>
          <a:cxnLst/>
          <a:rect l="0" t="0" r="0" b="0"/>
          <a:pathLst>
            <a:path>
              <a:moveTo>
                <a:pt x="3016963" y="0"/>
              </a:moveTo>
              <a:lnTo>
                <a:pt x="3016963" y="174535"/>
              </a:lnTo>
              <a:lnTo>
                <a:pt x="0" y="174535"/>
              </a:lnTo>
              <a:lnTo>
                <a:pt x="0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0B6ED-C896-439C-A0EE-2360759FCC54}">
      <dsp:nvSpPr>
        <dsp:cNvPr id="0" name=""/>
        <dsp:cNvSpPr/>
      </dsp:nvSpPr>
      <dsp:spPr>
        <a:xfrm>
          <a:off x="3020948" y="376264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DIRETORIA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RECURSOS HUMANOS</a:t>
          </a:r>
        </a:p>
      </dsp:txBody>
      <dsp:txXfrm>
        <a:off x="3020948" y="376264"/>
        <a:ext cx="1662239" cy="831119"/>
      </dsp:txXfrm>
    </dsp:sp>
    <dsp:sp modelId="{92F2FBEF-922E-46A7-8975-915E65E313C8}">
      <dsp:nvSpPr>
        <dsp:cNvPr id="0" name=""/>
        <dsp:cNvSpPr/>
      </dsp:nvSpPr>
      <dsp:spPr>
        <a:xfrm>
          <a:off x="3985" y="1556454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PESSOAL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300" b="0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endParaRPr>
        </a:p>
      </dsp:txBody>
      <dsp:txXfrm>
        <a:off x="3985" y="1556454"/>
        <a:ext cx="1662239" cy="831119"/>
      </dsp:txXfrm>
    </dsp:sp>
    <dsp:sp modelId="{92F48551-9276-4E1D-9B7A-3733393A8D5E}">
      <dsp:nvSpPr>
        <dsp:cNvPr id="0" name=""/>
        <dsp:cNvSpPr/>
      </dsp:nvSpPr>
      <dsp:spPr>
        <a:xfrm>
          <a:off x="2015294" y="1556454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SERVIÇOS GERAIS</a:t>
          </a:r>
        </a:p>
      </dsp:txBody>
      <dsp:txXfrm>
        <a:off x="2015294" y="1556454"/>
        <a:ext cx="1662239" cy="831119"/>
      </dsp:txXfrm>
    </dsp:sp>
    <dsp:sp modelId="{CA539904-A977-424A-8528-442ED1E78BED}">
      <dsp:nvSpPr>
        <dsp:cNvPr id="0" name=""/>
        <dsp:cNvSpPr/>
      </dsp:nvSpPr>
      <dsp:spPr>
        <a:xfrm>
          <a:off x="4026603" y="1556454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SEGURANÇA</a:t>
          </a:r>
        </a:p>
      </dsp:txBody>
      <dsp:txXfrm>
        <a:off x="4026603" y="1556454"/>
        <a:ext cx="1662239" cy="831119"/>
      </dsp:txXfrm>
    </dsp:sp>
    <dsp:sp modelId="{13260390-C1FB-4A00-B4C6-92A63E9FF262}">
      <dsp:nvSpPr>
        <dsp:cNvPr id="0" name=""/>
        <dsp:cNvSpPr/>
      </dsp:nvSpPr>
      <dsp:spPr>
        <a:xfrm>
          <a:off x="6037912" y="1556454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BENEFÍCIOS</a:t>
          </a:r>
          <a:endParaRPr kumimoji="0" lang="pt-BR" sz="13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6037912" y="1556454"/>
        <a:ext cx="1662239" cy="8311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8C94-CA31-4DE0-9771-B768A6CDF120}">
      <dsp:nvSpPr>
        <dsp:cNvPr id="0" name=""/>
        <dsp:cNvSpPr/>
      </dsp:nvSpPr>
      <dsp:spPr>
        <a:xfrm>
          <a:off x="3996531" y="911193"/>
          <a:ext cx="2204800" cy="382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325"/>
              </a:lnTo>
              <a:lnTo>
                <a:pt x="2204800" y="191325"/>
              </a:lnTo>
              <a:lnTo>
                <a:pt x="2204800" y="38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747D8-1CDA-45D5-B3C3-3F5C982833B6}">
      <dsp:nvSpPr>
        <dsp:cNvPr id="0" name=""/>
        <dsp:cNvSpPr/>
      </dsp:nvSpPr>
      <dsp:spPr>
        <a:xfrm>
          <a:off x="3950811" y="911193"/>
          <a:ext cx="91440" cy="3826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F6772-EB1E-45F9-AC71-1C429F983968}">
      <dsp:nvSpPr>
        <dsp:cNvPr id="0" name=""/>
        <dsp:cNvSpPr/>
      </dsp:nvSpPr>
      <dsp:spPr>
        <a:xfrm>
          <a:off x="1791730" y="911193"/>
          <a:ext cx="2204800" cy="382651"/>
        </a:xfrm>
        <a:custGeom>
          <a:avLst/>
          <a:gdLst/>
          <a:ahLst/>
          <a:cxnLst/>
          <a:rect l="0" t="0" r="0" b="0"/>
          <a:pathLst>
            <a:path>
              <a:moveTo>
                <a:pt x="2204800" y="0"/>
              </a:moveTo>
              <a:lnTo>
                <a:pt x="2204800" y="191325"/>
              </a:lnTo>
              <a:lnTo>
                <a:pt x="0" y="191325"/>
              </a:lnTo>
              <a:lnTo>
                <a:pt x="0" y="38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780F8-A4B2-407D-A352-7DF037E7FEE4}">
      <dsp:nvSpPr>
        <dsp:cNvPr id="0" name=""/>
        <dsp:cNvSpPr/>
      </dsp:nvSpPr>
      <dsp:spPr>
        <a:xfrm>
          <a:off x="3085456" y="118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GERAL 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VENDAS</a:t>
          </a:r>
        </a:p>
      </dsp:txBody>
      <dsp:txXfrm>
        <a:off x="3085456" y="118"/>
        <a:ext cx="1822148" cy="911074"/>
      </dsp:txXfrm>
    </dsp:sp>
    <dsp:sp modelId="{D21C7A4A-958B-4E01-A2B8-C47D6B7AA130}">
      <dsp:nvSpPr>
        <dsp:cNvPr id="0" name=""/>
        <dsp:cNvSpPr/>
      </dsp:nvSpPr>
      <dsp:spPr>
        <a:xfrm>
          <a:off x="880656" y="1293844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DE VENDAS 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DIVISÃO TÊXTIL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880656" y="1293844"/>
        <a:ext cx="1822148" cy="911074"/>
      </dsp:txXfrm>
    </dsp:sp>
    <dsp:sp modelId="{6168BC55-8592-4D01-A0C9-A384FA39949E}">
      <dsp:nvSpPr>
        <dsp:cNvPr id="0" name=""/>
        <dsp:cNvSpPr/>
      </dsp:nvSpPr>
      <dsp:spPr>
        <a:xfrm>
          <a:off x="3085456" y="1293844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DE VENDAS 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DIVISÃO FARMACÊUTICA</a:t>
          </a:r>
        </a:p>
      </dsp:txBody>
      <dsp:txXfrm>
        <a:off x="3085456" y="1293844"/>
        <a:ext cx="1822148" cy="911074"/>
      </dsp:txXfrm>
    </dsp:sp>
    <dsp:sp modelId="{29C228A2-36B9-4BC6-A2D0-4603F16FEF33}">
      <dsp:nvSpPr>
        <dsp:cNvPr id="0" name=""/>
        <dsp:cNvSpPr/>
      </dsp:nvSpPr>
      <dsp:spPr>
        <a:xfrm>
          <a:off x="5290256" y="1293844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GERÊNCIA DE VENDAS 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DIVISÃO QUÍMICA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5290256" y="1293844"/>
        <a:ext cx="1822148" cy="9110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2C117-6607-4137-95D7-76528293BAFC}">
      <dsp:nvSpPr>
        <dsp:cNvPr id="0" name=""/>
        <dsp:cNvSpPr/>
      </dsp:nvSpPr>
      <dsp:spPr>
        <a:xfrm>
          <a:off x="3852068" y="1082569"/>
          <a:ext cx="2617262" cy="45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117"/>
              </a:lnTo>
              <a:lnTo>
                <a:pt x="2617262" y="227117"/>
              </a:lnTo>
              <a:lnTo>
                <a:pt x="2617262" y="4542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60F6A-5DE5-4571-8238-121832183AE1}">
      <dsp:nvSpPr>
        <dsp:cNvPr id="0" name=""/>
        <dsp:cNvSpPr/>
      </dsp:nvSpPr>
      <dsp:spPr>
        <a:xfrm>
          <a:off x="3806348" y="1082569"/>
          <a:ext cx="91440" cy="4542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42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BFB54-31D0-4335-AF6D-B6A471C821CE}">
      <dsp:nvSpPr>
        <dsp:cNvPr id="0" name=""/>
        <dsp:cNvSpPr/>
      </dsp:nvSpPr>
      <dsp:spPr>
        <a:xfrm>
          <a:off x="1234806" y="1082569"/>
          <a:ext cx="2617262" cy="454235"/>
        </a:xfrm>
        <a:custGeom>
          <a:avLst/>
          <a:gdLst/>
          <a:ahLst/>
          <a:cxnLst/>
          <a:rect l="0" t="0" r="0" b="0"/>
          <a:pathLst>
            <a:path>
              <a:moveTo>
                <a:pt x="2617262" y="0"/>
              </a:moveTo>
              <a:lnTo>
                <a:pt x="2617262" y="227117"/>
              </a:lnTo>
              <a:lnTo>
                <a:pt x="0" y="227117"/>
              </a:lnTo>
              <a:lnTo>
                <a:pt x="0" y="4542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5D342-FA4A-46C4-8A80-895DDD00ED3E}">
      <dsp:nvSpPr>
        <dsp:cNvPr id="0" name=""/>
        <dsp:cNvSpPr/>
      </dsp:nvSpPr>
      <dsp:spPr>
        <a:xfrm>
          <a:off x="2770555" y="1056"/>
          <a:ext cx="2163026" cy="1081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GERENTE GERAL DE VENDAS</a:t>
          </a:r>
        </a:p>
      </dsp:txBody>
      <dsp:txXfrm>
        <a:off x="2770555" y="1056"/>
        <a:ext cx="2163026" cy="1081513"/>
      </dsp:txXfrm>
    </dsp:sp>
    <dsp:sp modelId="{0D04AFE6-E7FE-43C8-9546-5081A3747E17}">
      <dsp:nvSpPr>
        <dsp:cNvPr id="0" name=""/>
        <dsp:cNvSpPr/>
      </dsp:nvSpPr>
      <dsp:spPr>
        <a:xfrm>
          <a:off x="153292" y="1536805"/>
          <a:ext cx="2163026" cy="1081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VEÍCULOS NOVOS</a:t>
          </a:r>
        </a:p>
      </dsp:txBody>
      <dsp:txXfrm>
        <a:off x="153292" y="1536805"/>
        <a:ext cx="2163026" cy="1081513"/>
      </dsp:txXfrm>
    </dsp:sp>
    <dsp:sp modelId="{8BA50585-C193-47F3-9939-5CCA0684EE0E}">
      <dsp:nvSpPr>
        <dsp:cNvPr id="0" name=""/>
        <dsp:cNvSpPr/>
      </dsp:nvSpPr>
      <dsp:spPr>
        <a:xfrm>
          <a:off x="2770555" y="1536805"/>
          <a:ext cx="2163026" cy="1081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VEÍCULOS USADOS</a:t>
          </a:r>
        </a:p>
      </dsp:txBody>
      <dsp:txXfrm>
        <a:off x="2770555" y="1536805"/>
        <a:ext cx="2163026" cy="1081513"/>
      </dsp:txXfrm>
    </dsp:sp>
    <dsp:sp modelId="{347729F9-C797-4717-9635-FB459B549BAD}">
      <dsp:nvSpPr>
        <dsp:cNvPr id="0" name=""/>
        <dsp:cNvSpPr/>
      </dsp:nvSpPr>
      <dsp:spPr>
        <a:xfrm>
          <a:off x="5387817" y="1536805"/>
          <a:ext cx="2163026" cy="1081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PEÇAS E SERVIÇOS</a:t>
          </a:r>
        </a:p>
      </dsp:txBody>
      <dsp:txXfrm>
        <a:off x="5387817" y="1536805"/>
        <a:ext cx="2163026" cy="10815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8C94-CA31-4DE0-9771-B768A6CDF120}">
      <dsp:nvSpPr>
        <dsp:cNvPr id="0" name=""/>
        <dsp:cNvSpPr/>
      </dsp:nvSpPr>
      <dsp:spPr>
        <a:xfrm>
          <a:off x="3996531" y="911193"/>
          <a:ext cx="2204800" cy="382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325"/>
              </a:lnTo>
              <a:lnTo>
                <a:pt x="2204800" y="191325"/>
              </a:lnTo>
              <a:lnTo>
                <a:pt x="2204800" y="38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747D8-1CDA-45D5-B3C3-3F5C982833B6}">
      <dsp:nvSpPr>
        <dsp:cNvPr id="0" name=""/>
        <dsp:cNvSpPr/>
      </dsp:nvSpPr>
      <dsp:spPr>
        <a:xfrm>
          <a:off x="3950811" y="911193"/>
          <a:ext cx="91440" cy="3826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F6772-EB1E-45F9-AC71-1C429F983968}">
      <dsp:nvSpPr>
        <dsp:cNvPr id="0" name=""/>
        <dsp:cNvSpPr/>
      </dsp:nvSpPr>
      <dsp:spPr>
        <a:xfrm>
          <a:off x="1791730" y="911193"/>
          <a:ext cx="2204800" cy="382651"/>
        </a:xfrm>
        <a:custGeom>
          <a:avLst/>
          <a:gdLst/>
          <a:ahLst/>
          <a:cxnLst/>
          <a:rect l="0" t="0" r="0" b="0"/>
          <a:pathLst>
            <a:path>
              <a:moveTo>
                <a:pt x="2204800" y="0"/>
              </a:moveTo>
              <a:lnTo>
                <a:pt x="2204800" y="191325"/>
              </a:lnTo>
              <a:lnTo>
                <a:pt x="0" y="191325"/>
              </a:lnTo>
              <a:lnTo>
                <a:pt x="0" y="38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780F8-A4B2-407D-A352-7DF037E7FEE4}">
      <dsp:nvSpPr>
        <dsp:cNvPr id="0" name=""/>
        <dsp:cNvSpPr/>
      </dsp:nvSpPr>
      <dsp:spPr>
        <a:xfrm>
          <a:off x="3085456" y="118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GERENTE GERAL</a:t>
          </a:r>
        </a:p>
      </dsp:txBody>
      <dsp:txXfrm>
        <a:off x="3085456" y="118"/>
        <a:ext cx="1822148" cy="911074"/>
      </dsp:txXfrm>
    </dsp:sp>
    <dsp:sp modelId="{D21C7A4A-958B-4E01-A2B8-C47D6B7AA130}">
      <dsp:nvSpPr>
        <dsp:cNvPr id="0" name=""/>
        <dsp:cNvSpPr/>
      </dsp:nvSpPr>
      <dsp:spPr>
        <a:xfrm>
          <a:off x="880656" y="1293844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ADMINISTRAÇÃO E FINANÇAS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6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880656" y="1293844"/>
        <a:ext cx="1822148" cy="911074"/>
      </dsp:txXfrm>
    </dsp:sp>
    <dsp:sp modelId="{6168BC55-8592-4D01-A0C9-A384FA39949E}">
      <dsp:nvSpPr>
        <dsp:cNvPr id="0" name=""/>
        <dsp:cNvSpPr/>
      </dsp:nvSpPr>
      <dsp:spPr>
        <a:xfrm>
          <a:off x="3085456" y="1293844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ATENDIMENTO</a:t>
          </a:r>
        </a:p>
      </dsp:txBody>
      <dsp:txXfrm>
        <a:off x="3085456" y="1293844"/>
        <a:ext cx="1822148" cy="911074"/>
      </dsp:txXfrm>
    </dsp:sp>
    <dsp:sp modelId="{29C228A2-36B9-4BC6-A2D0-4603F16FEF33}">
      <dsp:nvSpPr>
        <dsp:cNvPr id="0" name=""/>
        <dsp:cNvSpPr/>
      </dsp:nvSpPr>
      <dsp:spPr>
        <a:xfrm>
          <a:off x="5290256" y="1293844"/>
          <a:ext cx="1822148" cy="91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CRIAÇÃO E PRODUÇÃO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6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5290256" y="1293844"/>
        <a:ext cx="1822148" cy="9110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8C94-CA31-4DE0-9771-B768A6CDF120}">
      <dsp:nvSpPr>
        <dsp:cNvPr id="0" name=""/>
        <dsp:cNvSpPr/>
      </dsp:nvSpPr>
      <dsp:spPr>
        <a:xfrm>
          <a:off x="3712690" y="811397"/>
          <a:ext cx="1960470" cy="340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123"/>
              </a:lnTo>
              <a:lnTo>
                <a:pt x="1960470" y="170123"/>
              </a:lnTo>
              <a:lnTo>
                <a:pt x="1960470" y="340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747D8-1CDA-45D5-B3C3-3F5C982833B6}">
      <dsp:nvSpPr>
        <dsp:cNvPr id="0" name=""/>
        <dsp:cNvSpPr/>
      </dsp:nvSpPr>
      <dsp:spPr>
        <a:xfrm>
          <a:off x="3666970" y="811397"/>
          <a:ext cx="91440" cy="3402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0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F6772-EB1E-45F9-AC71-1C429F983968}">
      <dsp:nvSpPr>
        <dsp:cNvPr id="0" name=""/>
        <dsp:cNvSpPr/>
      </dsp:nvSpPr>
      <dsp:spPr>
        <a:xfrm>
          <a:off x="1752220" y="811397"/>
          <a:ext cx="1960470" cy="340246"/>
        </a:xfrm>
        <a:custGeom>
          <a:avLst/>
          <a:gdLst/>
          <a:ahLst/>
          <a:cxnLst/>
          <a:rect l="0" t="0" r="0" b="0"/>
          <a:pathLst>
            <a:path>
              <a:moveTo>
                <a:pt x="1960470" y="0"/>
              </a:moveTo>
              <a:lnTo>
                <a:pt x="1960470" y="170123"/>
              </a:lnTo>
              <a:lnTo>
                <a:pt x="0" y="170123"/>
              </a:lnTo>
              <a:lnTo>
                <a:pt x="0" y="340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780F8-A4B2-407D-A352-7DF037E7FEE4}">
      <dsp:nvSpPr>
        <dsp:cNvPr id="0" name=""/>
        <dsp:cNvSpPr/>
      </dsp:nvSpPr>
      <dsp:spPr>
        <a:xfrm>
          <a:off x="2902579" y="1285"/>
          <a:ext cx="1620223" cy="8101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ATENDIMENTO</a:t>
          </a:r>
        </a:p>
      </dsp:txBody>
      <dsp:txXfrm>
        <a:off x="2902579" y="1285"/>
        <a:ext cx="1620223" cy="810111"/>
      </dsp:txXfrm>
    </dsp:sp>
    <dsp:sp modelId="{D21C7A4A-958B-4E01-A2B8-C47D6B7AA130}">
      <dsp:nvSpPr>
        <dsp:cNvPr id="0" name=""/>
        <dsp:cNvSpPr/>
      </dsp:nvSpPr>
      <dsp:spPr>
        <a:xfrm>
          <a:off x="942108" y="1151644"/>
          <a:ext cx="1620223" cy="8101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EMPRESAS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6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942108" y="1151644"/>
        <a:ext cx="1620223" cy="810111"/>
      </dsp:txXfrm>
    </dsp:sp>
    <dsp:sp modelId="{6168BC55-8592-4D01-A0C9-A384FA39949E}">
      <dsp:nvSpPr>
        <dsp:cNvPr id="0" name=""/>
        <dsp:cNvSpPr/>
      </dsp:nvSpPr>
      <dsp:spPr>
        <a:xfrm>
          <a:off x="2902579" y="1151644"/>
          <a:ext cx="1620223" cy="8101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BANCOS</a:t>
          </a:r>
        </a:p>
      </dsp:txBody>
      <dsp:txXfrm>
        <a:off x="2902579" y="1151644"/>
        <a:ext cx="1620223" cy="810111"/>
      </dsp:txXfrm>
    </dsp:sp>
    <dsp:sp modelId="{29C228A2-36B9-4BC6-A2D0-4603F16FEF33}">
      <dsp:nvSpPr>
        <dsp:cNvPr id="0" name=""/>
        <dsp:cNvSpPr/>
      </dsp:nvSpPr>
      <dsp:spPr>
        <a:xfrm>
          <a:off x="4863049" y="1151644"/>
          <a:ext cx="1620223" cy="8101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GOVERNO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6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4863049" y="1151644"/>
        <a:ext cx="1620223" cy="8101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DD5A5-E7BC-4CEB-8AE2-E5832869BA42}">
      <dsp:nvSpPr>
        <dsp:cNvPr id="0" name=""/>
        <dsp:cNvSpPr/>
      </dsp:nvSpPr>
      <dsp:spPr>
        <a:xfrm>
          <a:off x="3996531" y="803813"/>
          <a:ext cx="1942113" cy="337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530"/>
              </a:lnTo>
              <a:lnTo>
                <a:pt x="1942113" y="168530"/>
              </a:lnTo>
              <a:lnTo>
                <a:pt x="1942113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B9DA7-B13F-437C-B0D2-427A0AE92D56}">
      <dsp:nvSpPr>
        <dsp:cNvPr id="0" name=""/>
        <dsp:cNvSpPr/>
      </dsp:nvSpPr>
      <dsp:spPr>
        <a:xfrm>
          <a:off x="3950811" y="803813"/>
          <a:ext cx="91440" cy="3370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8077B-5060-44C6-B65F-8FC83D114429}">
      <dsp:nvSpPr>
        <dsp:cNvPr id="0" name=""/>
        <dsp:cNvSpPr/>
      </dsp:nvSpPr>
      <dsp:spPr>
        <a:xfrm>
          <a:off x="2054417" y="803813"/>
          <a:ext cx="1942113" cy="337060"/>
        </a:xfrm>
        <a:custGeom>
          <a:avLst/>
          <a:gdLst/>
          <a:ahLst/>
          <a:cxnLst/>
          <a:rect l="0" t="0" r="0" b="0"/>
          <a:pathLst>
            <a:path>
              <a:moveTo>
                <a:pt x="1942113" y="0"/>
              </a:moveTo>
              <a:lnTo>
                <a:pt x="1942113" y="168530"/>
              </a:lnTo>
              <a:lnTo>
                <a:pt x="0" y="168530"/>
              </a:lnTo>
              <a:lnTo>
                <a:pt x="0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50E24-3867-46BA-9D26-03A6C2B55FC6}">
      <dsp:nvSpPr>
        <dsp:cNvPr id="0" name=""/>
        <dsp:cNvSpPr/>
      </dsp:nvSpPr>
      <dsp:spPr>
        <a:xfrm>
          <a:off x="3194004" y="1287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DEPARTAMENTO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VENDAS</a:t>
          </a:r>
          <a:r>
            <a:rPr kumimoji="0" lang="pt-BR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 </a:t>
          </a:r>
        </a:p>
      </dsp:txBody>
      <dsp:txXfrm>
        <a:off x="3194004" y="1287"/>
        <a:ext cx="1605052" cy="802526"/>
      </dsp:txXfrm>
    </dsp:sp>
    <dsp:sp modelId="{A84BCD5C-45D9-4E5D-8BDF-8E8EDF108F93}">
      <dsp:nvSpPr>
        <dsp:cNvPr id="0" name=""/>
        <dsp:cNvSpPr/>
      </dsp:nvSpPr>
      <dsp:spPr>
        <a:xfrm>
          <a:off x="1251891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FILIAL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MOSSORÓ</a:t>
          </a:r>
        </a:p>
      </dsp:txBody>
      <dsp:txXfrm>
        <a:off x="1251891" y="1140874"/>
        <a:ext cx="1605052" cy="802526"/>
      </dsp:txXfrm>
    </dsp:sp>
    <dsp:sp modelId="{D2F19F5D-87A9-4051-AAC9-B9A93710A2AB}">
      <dsp:nvSpPr>
        <dsp:cNvPr id="0" name=""/>
        <dsp:cNvSpPr/>
      </dsp:nvSpPr>
      <dsp:spPr>
        <a:xfrm>
          <a:off x="3194004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FILIAL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AÇU</a:t>
          </a:r>
        </a:p>
      </dsp:txBody>
      <dsp:txXfrm>
        <a:off x="3194004" y="1140874"/>
        <a:ext cx="1605052" cy="802526"/>
      </dsp:txXfrm>
    </dsp:sp>
    <dsp:sp modelId="{9EF78B27-CC4E-4D9F-A88B-FAD6B095BEDC}">
      <dsp:nvSpPr>
        <dsp:cNvPr id="0" name=""/>
        <dsp:cNvSpPr/>
      </dsp:nvSpPr>
      <dsp:spPr>
        <a:xfrm>
          <a:off x="5136118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FILIAL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4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MACAU</a:t>
          </a:r>
        </a:p>
      </dsp:txBody>
      <dsp:txXfrm>
        <a:off x="5136118" y="1140874"/>
        <a:ext cx="1605052" cy="8025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2CAD4-6EC3-4222-9192-29C6EE689F1E}">
      <dsp:nvSpPr>
        <dsp:cNvPr id="0" name=""/>
        <dsp:cNvSpPr/>
      </dsp:nvSpPr>
      <dsp:spPr>
        <a:xfrm>
          <a:off x="3852068" y="1062921"/>
          <a:ext cx="3016963" cy="349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35"/>
              </a:lnTo>
              <a:lnTo>
                <a:pt x="3016963" y="174535"/>
              </a:lnTo>
              <a:lnTo>
                <a:pt x="3016963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835BD-3C53-425A-8E94-B1C218F66380}">
      <dsp:nvSpPr>
        <dsp:cNvPr id="0" name=""/>
        <dsp:cNvSpPr/>
      </dsp:nvSpPr>
      <dsp:spPr>
        <a:xfrm>
          <a:off x="3852068" y="1062921"/>
          <a:ext cx="1005654" cy="349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35"/>
              </a:lnTo>
              <a:lnTo>
                <a:pt x="1005654" y="174535"/>
              </a:lnTo>
              <a:lnTo>
                <a:pt x="1005654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60CDF-08A9-4DFF-AFCE-B3E906DF6A1A}">
      <dsp:nvSpPr>
        <dsp:cNvPr id="0" name=""/>
        <dsp:cNvSpPr/>
      </dsp:nvSpPr>
      <dsp:spPr>
        <a:xfrm>
          <a:off x="2846413" y="1062921"/>
          <a:ext cx="1005654" cy="349070"/>
        </a:xfrm>
        <a:custGeom>
          <a:avLst/>
          <a:gdLst/>
          <a:ahLst/>
          <a:cxnLst/>
          <a:rect l="0" t="0" r="0" b="0"/>
          <a:pathLst>
            <a:path>
              <a:moveTo>
                <a:pt x="1005654" y="0"/>
              </a:moveTo>
              <a:lnTo>
                <a:pt x="1005654" y="174535"/>
              </a:lnTo>
              <a:lnTo>
                <a:pt x="0" y="174535"/>
              </a:lnTo>
              <a:lnTo>
                <a:pt x="0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4074E-55D9-4E82-9E4B-5C57D5171A04}">
      <dsp:nvSpPr>
        <dsp:cNvPr id="0" name=""/>
        <dsp:cNvSpPr/>
      </dsp:nvSpPr>
      <dsp:spPr>
        <a:xfrm>
          <a:off x="835104" y="1062921"/>
          <a:ext cx="3016963" cy="349070"/>
        </a:xfrm>
        <a:custGeom>
          <a:avLst/>
          <a:gdLst/>
          <a:ahLst/>
          <a:cxnLst/>
          <a:rect l="0" t="0" r="0" b="0"/>
          <a:pathLst>
            <a:path>
              <a:moveTo>
                <a:pt x="3016963" y="0"/>
              </a:moveTo>
              <a:lnTo>
                <a:pt x="3016963" y="174535"/>
              </a:lnTo>
              <a:lnTo>
                <a:pt x="0" y="174535"/>
              </a:lnTo>
              <a:lnTo>
                <a:pt x="0" y="3490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40F9F-C5BF-4976-8A03-9B1D2BEC1597}">
      <dsp:nvSpPr>
        <dsp:cNvPr id="0" name=""/>
        <dsp:cNvSpPr/>
      </dsp:nvSpPr>
      <dsp:spPr>
        <a:xfrm>
          <a:off x="3020948" y="231801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DEPARTAMENTO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TRANSPORTE </a:t>
          </a:r>
        </a:p>
      </dsp:txBody>
      <dsp:txXfrm>
        <a:off x="3020948" y="231801"/>
        <a:ext cx="1662239" cy="831119"/>
      </dsp:txXfrm>
    </dsp:sp>
    <dsp:sp modelId="{63949D05-D527-404E-B00C-231A0B34228C}">
      <dsp:nvSpPr>
        <dsp:cNvPr id="0" name=""/>
        <dsp:cNvSpPr/>
      </dsp:nvSpPr>
      <dsp:spPr>
        <a:xfrm>
          <a:off x="3985" y="1411991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CENTRO</a:t>
          </a:r>
        </a:p>
      </dsp:txBody>
      <dsp:txXfrm>
        <a:off x="3985" y="1411991"/>
        <a:ext cx="1662239" cy="831119"/>
      </dsp:txXfrm>
    </dsp:sp>
    <dsp:sp modelId="{2D583A73-0622-4197-8FD8-BBA17F9A78CC}">
      <dsp:nvSpPr>
        <dsp:cNvPr id="0" name=""/>
        <dsp:cNvSpPr/>
      </dsp:nvSpPr>
      <dsp:spPr>
        <a:xfrm>
          <a:off x="2015294" y="1411991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NORTE</a:t>
          </a:r>
        </a:p>
      </dsp:txBody>
      <dsp:txXfrm>
        <a:off x="2015294" y="1411991"/>
        <a:ext cx="1662239" cy="831119"/>
      </dsp:txXfrm>
    </dsp:sp>
    <dsp:sp modelId="{72B002FD-0977-4FE7-92CE-CC3F1E7ED242}">
      <dsp:nvSpPr>
        <dsp:cNvPr id="0" name=""/>
        <dsp:cNvSpPr/>
      </dsp:nvSpPr>
      <dsp:spPr>
        <a:xfrm>
          <a:off x="4026603" y="1411991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SUL</a:t>
          </a:r>
        </a:p>
      </dsp:txBody>
      <dsp:txXfrm>
        <a:off x="4026603" y="1411991"/>
        <a:ext cx="1662239" cy="831119"/>
      </dsp:txXfrm>
    </dsp:sp>
    <dsp:sp modelId="{93BA9195-9A8A-4C1A-B49F-A97A8BE0DFEA}">
      <dsp:nvSpPr>
        <dsp:cNvPr id="0" name=""/>
        <dsp:cNvSpPr/>
      </dsp:nvSpPr>
      <dsp:spPr>
        <a:xfrm>
          <a:off x="6037912" y="1411991"/>
          <a:ext cx="1662239" cy="831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REGIÃO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NORDESTE </a:t>
          </a:r>
        </a:p>
      </dsp:txBody>
      <dsp:txXfrm>
        <a:off x="6037912" y="1411991"/>
        <a:ext cx="1662239" cy="8311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262A3-A675-404B-AD49-37354214AA9D}">
      <dsp:nvSpPr>
        <dsp:cNvPr id="0" name=""/>
        <dsp:cNvSpPr/>
      </dsp:nvSpPr>
      <dsp:spPr>
        <a:xfrm>
          <a:off x="3996531" y="803813"/>
          <a:ext cx="2913169" cy="337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530"/>
              </a:lnTo>
              <a:lnTo>
                <a:pt x="2913169" y="168530"/>
              </a:lnTo>
              <a:lnTo>
                <a:pt x="2913169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DD5A5-E7BC-4CEB-8AE2-E5832869BA42}">
      <dsp:nvSpPr>
        <dsp:cNvPr id="0" name=""/>
        <dsp:cNvSpPr/>
      </dsp:nvSpPr>
      <dsp:spPr>
        <a:xfrm>
          <a:off x="3996531" y="803813"/>
          <a:ext cx="971056" cy="337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530"/>
              </a:lnTo>
              <a:lnTo>
                <a:pt x="971056" y="168530"/>
              </a:lnTo>
              <a:lnTo>
                <a:pt x="971056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B9DA7-B13F-437C-B0D2-427A0AE92D56}">
      <dsp:nvSpPr>
        <dsp:cNvPr id="0" name=""/>
        <dsp:cNvSpPr/>
      </dsp:nvSpPr>
      <dsp:spPr>
        <a:xfrm>
          <a:off x="3025474" y="803813"/>
          <a:ext cx="971056" cy="337060"/>
        </a:xfrm>
        <a:custGeom>
          <a:avLst/>
          <a:gdLst/>
          <a:ahLst/>
          <a:cxnLst/>
          <a:rect l="0" t="0" r="0" b="0"/>
          <a:pathLst>
            <a:path>
              <a:moveTo>
                <a:pt x="971056" y="0"/>
              </a:moveTo>
              <a:lnTo>
                <a:pt x="971056" y="168530"/>
              </a:lnTo>
              <a:lnTo>
                <a:pt x="0" y="168530"/>
              </a:lnTo>
              <a:lnTo>
                <a:pt x="0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8077B-5060-44C6-B65F-8FC83D114429}">
      <dsp:nvSpPr>
        <dsp:cNvPr id="0" name=""/>
        <dsp:cNvSpPr/>
      </dsp:nvSpPr>
      <dsp:spPr>
        <a:xfrm>
          <a:off x="1083361" y="803813"/>
          <a:ext cx="2913169" cy="337060"/>
        </a:xfrm>
        <a:custGeom>
          <a:avLst/>
          <a:gdLst/>
          <a:ahLst/>
          <a:cxnLst/>
          <a:rect l="0" t="0" r="0" b="0"/>
          <a:pathLst>
            <a:path>
              <a:moveTo>
                <a:pt x="2913169" y="0"/>
              </a:moveTo>
              <a:lnTo>
                <a:pt x="2913169" y="168530"/>
              </a:lnTo>
              <a:lnTo>
                <a:pt x="0" y="168530"/>
              </a:lnTo>
              <a:lnTo>
                <a:pt x="0" y="337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50E24-3867-46BA-9D26-03A6C2B55FC6}">
      <dsp:nvSpPr>
        <dsp:cNvPr id="0" name=""/>
        <dsp:cNvSpPr/>
      </dsp:nvSpPr>
      <dsp:spPr>
        <a:xfrm>
          <a:off x="3194004" y="1287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REITORIA</a:t>
          </a:r>
        </a:p>
      </dsp:txBody>
      <dsp:txXfrm>
        <a:off x="3194004" y="1287"/>
        <a:ext cx="1605052" cy="802526"/>
      </dsp:txXfrm>
    </dsp:sp>
    <dsp:sp modelId="{A84BCD5C-45D9-4E5D-8BDF-8E8EDF108F93}">
      <dsp:nvSpPr>
        <dsp:cNvPr id="0" name=""/>
        <dsp:cNvSpPr/>
      </dsp:nvSpPr>
      <dsp:spPr>
        <a:xfrm>
          <a:off x="280835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DIREITO</a:t>
          </a:r>
        </a:p>
      </dsp:txBody>
      <dsp:txXfrm>
        <a:off x="280835" y="1140874"/>
        <a:ext cx="1605052" cy="802526"/>
      </dsp:txXfrm>
    </dsp:sp>
    <dsp:sp modelId="{D2F19F5D-87A9-4051-AAC9-B9A93710A2AB}">
      <dsp:nvSpPr>
        <dsp:cNvPr id="0" name=""/>
        <dsp:cNvSpPr/>
      </dsp:nvSpPr>
      <dsp:spPr>
        <a:xfrm>
          <a:off x="2222948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NEGÓCIOS</a:t>
          </a:r>
        </a:p>
      </dsp:txBody>
      <dsp:txXfrm>
        <a:off x="2222948" y="1140874"/>
        <a:ext cx="1605052" cy="802526"/>
      </dsp:txXfrm>
    </dsp:sp>
    <dsp:sp modelId="{9EF78B27-CC4E-4D9F-A88B-FAD6B095BEDC}">
      <dsp:nvSpPr>
        <dsp:cNvPr id="0" name=""/>
        <dsp:cNvSpPr/>
      </dsp:nvSpPr>
      <dsp:spPr>
        <a:xfrm>
          <a:off x="4165061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ENGENHARIA</a:t>
          </a:r>
        </a:p>
      </dsp:txBody>
      <dsp:txXfrm>
        <a:off x="4165061" y="1140874"/>
        <a:ext cx="1605052" cy="802526"/>
      </dsp:txXfrm>
    </dsp:sp>
    <dsp:sp modelId="{839FC858-73AD-4463-AD62-996DDBB761CF}">
      <dsp:nvSpPr>
        <dsp:cNvPr id="0" name=""/>
        <dsp:cNvSpPr/>
      </dsp:nvSpPr>
      <dsp:spPr>
        <a:xfrm>
          <a:off x="6107174" y="1140874"/>
          <a:ext cx="1605052" cy="802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ARQUITETURA</a:t>
          </a:r>
        </a:p>
      </dsp:txBody>
      <dsp:txXfrm>
        <a:off x="6107174" y="1140874"/>
        <a:ext cx="1605052" cy="802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BB518-A725-4CDB-9B27-995F191BDFFB}" type="datetimeFigureOut">
              <a:rPr lang="pt-BR" smtClean="0"/>
              <a:t>03/08/2015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2FB44-7CC2-4371-9A9B-9EFAEF2434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92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2FB44-7CC2-4371-9A9B-9EFAEF2434D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1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2FB44-7CC2-4371-9A9B-9EFAEF2434D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192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2FB44-7CC2-4371-9A9B-9EFAEF2434D2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60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AC99-A30F-4138-9389-850F77899002}" type="slidenum">
              <a:rPr lang="pt-BR" smtClean="0"/>
              <a:pPr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57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AC99-A30F-4138-9389-850F77899002}" type="slidenum">
              <a:rPr lang="pt-BR" smtClean="0"/>
              <a:pPr/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99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AC99-A30F-4138-9389-850F77899002}" type="slidenum">
              <a:rPr lang="pt-BR" smtClean="0"/>
              <a:pPr/>
              <a:t>112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173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AC99-A30F-4138-9389-850F77899002}" type="slidenum">
              <a:rPr lang="pt-BR" smtClean="0"/>
              <a:pPr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16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9525"/>
            <a:ext cx="9140825" cy="683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0" y="3911600"/>
            <a:ext cx="7812088" cy="0"/>
          </a:xfrm>
          <a:prstGeom prst="line">
            <a:avLst/>
          </a:prstGeom>
          <a:noFill/>
          <a:ln w="127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6" name="Picture 49" descr="Logo_IF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638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2060575"/>
            <a:ext cx="6983412" cy="1728788"/>
          </a:xfrm>
        </p:spPr>
        <p:txBody>
          <a:bodyPr/>
          <a:lstStyle>
            <a:lvl1pPr>
              <a:defRPr sz="4700"/>
            </a:lvl1pPr>
          </a:lstStyle>
          <a:p>
            <a:r>
              <a:rPr lang="pt-BR" altLang="en-US" smtClean="0"/>
              <a:t>Clique para editar o estilo do título mestre</a:t>
            </a:r>
            <a:endParaRPr lang="pt-BR" alt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0088" y="4076700"/>
            <a:ext cx="5527675" cy="129698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200"/>
            </a:lvl1pPr>
          </a:lstStyle>
          <a:p>
            <a:r>
              <a:rPr lang="pt-BR" altLang="en-US" smtClean="0"/>
              <a:t>Clique para editar o estilo do subtítulo mestre</a:t>
            </a:r>
            <a:endParaRPr lang="pt-B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32588" y="122238"/>
            <a:ext cx="2160587" cy="64754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0825" y="122238"/>
            <a:ext cx="6329363" cy="64754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450" y="122238"/>
            <a:ext cx="7632700" cy="136207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250825" y="1628775"/>
            <a:ext cx="8642350" cy="4968875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08EDC7-0A2A-4D51-8ABF-C76BB72D94F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69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2975" y="1643050"/>
            <a:ext cx="7500991" cy="2428892"/>
          </a:xfrm>
        </p:spPr>
        <p:txBody>
          <a:bodyPr anchor="t"/>
          <a:lstStyle>
            <a:lvl1pPr algn="r">
              <a:defRPr sz="4400" b="1" cap="none" baseline="0"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8" y="9525"/>
            <a:ext cx="9140825" cy="683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107950" y="188913"/>
            <a:ext cx="2592388" cy="1008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238"/>
            <a:ext cx="76327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28775"/>
            <a:ext cx="86423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</p:txBody>
      </p:sp>
      <p:pic>
        <p:nvPicPr>
          <p:cNvPr id="1030" name="Picture 4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950" y="188913"/>
            <a:ext cx="93027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9" name="Line 43"/>
          <p:cNvSpPr>
            <a:spLocks noChangeShapeType="1"/>
          </p:cNvSpPr>
          <p:nvPr/>
        </p:nvSpPr>
        <p:spPr bwMode="auto">
          <a:xfrm>
            <a:off x="1127125" y="1557338"/>
            <a:ext cx="7993063" cy="0"/>
          </a:xfrm>
          <a:prstGeom prst="line">
            <a:avLst/>
          </a:prstGeom>
          <a:noFill/>
          <a:ln w="127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0" y="6453188"/>
            <a:ext cx="2987675" cy="404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9900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rgbClr val="669900"/>
        </a:buClr>
        <a:buSzPct val="110000"/>
        <a:buFont typeface="Arial" charset="0"/>
        <a:buChar char="–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rgbClr val="669900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Processo Administrativo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67744" y="4265340"/>
            <a:ext cx="5527675" cy="2592660"/>
          </a:xfrm>
        </p:spPr>
        <p:txBody>
          <a:bodyPr/>
          <a:lstStyle/>
          <a:p>
            <a:r>
              <a:rPr lang="pt-BR" sz="2000" b="1" dirty="0" err="1" smtClean="0"/>
              <a:t>Prof</a:t>
            </a:r>
            <a:r>
              <a:rPr lang="pt-BR" sz="2000" dirty="0" smtClean="0"/>
              <a:t>: Paulo Sidney</a:t>
            </a:r>
          </a:p>
          <a:p>
            <a:r>
              <a:rPr lang="pt-BR" sz="2000" b="1" dirty="0"/>
              <a:t>D</a:t>
            </a:r>
            <a:r>
              <a:rPr lang="pt-BR" sz="2000" b="1" dirty="0" smtClean="0"/>
              <a:t>isciplina</a:t>
            </a:r>
            <a:r>
              <a:rPr lang="pt-BR" sz="2000" dirty="0" smtClean="0"/>
              <a:t>: Gestão Organizacional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Benefícios do planejamento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Foco e flexibilidade (adaptação)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Melhoria na coordenação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Melhorias </a:t>
            </a:r>
            <a:r>
              <a:rPr lang="pt-BR" smtClean="0"/>
              <a:t>no controle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Administração do tempo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2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pt-BR" sz="2800" b="1" dirty="0" smtClean="0"/>
              <a:t>Controles táticos</a:t>
            </a:r>
            <a:r>
              <a:rPr lang="pt-BR" sz="2800" dirty="0" smtClean="0"/>
              <a:t>: unidades organizacionais</a:t>
            </a:r>
          </a:p>
          <a:p>
            <a:pPr algn="just">
              <a:buFont typeface="Wingdings" pitchFamily="2" charset="2"/>
              <a:buChar char="Ø"/>
            </a:pPr>
            <a:endParaRPr lang="pt-BR" sz="2800" b="1" dirty="0"/>
          </a:p>
          <a:p>
            <a:pPr algn="just">
              <a:buFont typeface="Arial" pitchFamily="34" charset="0"/>
              <a:buChar char="•"/>
            </a:pPr>
            <a:r>
              <a:rPr lang="pt-BR" sz="2800" u="sng" dirty="0" smtClean="0"/>
              <a:t>Controle Orçamentário:</a:t>
            </a:r>
            <a:r>
              <a:rPr lang="pt-BR" sz="2800" dirty="0" smtClean="0"/>
              <a:t> processo de monitorar e controlar as despesas programadas das várias unidades organizacionais (exercício)</a:t>
            </a:r>
          </a:p>
          <a:p>
            <a:pPr algn="just">
              <a:buFont typeface="Arial" pitchFamily="34" charset="0"/>
              <a:buChar char="•"/>
            </a:pPr>
            <a:endParaRPr lang="pt-BR" sz="2800" u="sng" dirty="0"/>
          </a:p>
          <a:p>
            <a:pPr algn="just">
              <a:buFont typeface="Arial" pitchFamily="34" charset="0"/>
              <a:buChar char="•"/>
            </a:pPr>
            <a:r>
              <a:rPr lang="pt-BR" sz="2800" u="sng" dirty="0" smtClean="0"/>
              <a:t>Contabilidade de custos: </a:t>
            </a:r>
            <a:r>
              <a:rPr lang="pt-BR" sz="2800" dirty="0" smtClean="0"/>
              <a:t>informação s/ distribuição e análise e análise de custos de produtos, serviços, considerando algum tipo de unidade-base </a:t>
            </a:r>
            <a:r>
              <a:rPr lang="pt-BR" sz="2400" dirty="0" smtClean="0"/>
              <a:t>(produto/serviço)</a:t>
            </a:r>
          </a:p>
          <a:p>
            <a:pPr marL="0" indent="0" algn="just">
              <a:buNone/>
            </a:pPr>
            <a:r>
              <a:rPr lang="pt-BR" sz="2800" dirty="0"/>
              <a:t>	</a:t>
            </a:r>
            <a:endParaRPr lang="pt-BR" sz="2800" u="sng" dirty="0"/>
          </a:p>
          <a:p>
            <a:pPr algn="just"/>
            <a:endParaRPr lang="pt-BR" sz="2800" u="sng" dirty="0" smtClean="0"/>
          </a:p>
        </p:txBody>
      </p:sp>
    </p:spTree>
    <p:extLst>
      <p:ext uri="{BB962C8B-B14F-4D97-AF65-F5344CB8AC3E}">
        <p14:creationId xmlns:p14="http://schemas.microsoft.com/office/powerpoint/2010/main" val="31395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Classificação da contabilidade de custos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dirty="0"/>
              <a:t>- </a:t>
            </a:r>
            <a:r>
              <a:rPr lang="pt-BR" sz="3200" u="sng" dirty="0"/>
              <a:t>Custos fixos</a:t>
            </a:r>
            <a:r>
              <a:rPr lang="pt-BR" sz="3200" dirty="0"/>
              <a:t>: </a:t>
            </a:r>
            <a:r>
              <a:rPr lang="pt-BR" sz="2400" dirty="0"/>
              <a:t>aluguéis, seguros, depreciação, salários</a:t>
            </a:r>
          </a:p>
          <a:p>
            <a:pPr marL="0" indent="0" algn="just">
              <a:buNone/>
            </a:pPr>
            <a:r>
              <a:rPr lang="pt-BR" sz="2800" dirty="0"/>
              <a:t>	</a:t>
            </a:r>
            <a:endParaRPr lang="pt-BR" sz="2800" u="sng" dirty="0"/>
          </a:p>
          <a:p>
            <a:pPr algn="just">
              <a:buFontTx/>
              <a:buChar char="-"/>
            </a:pPr>
            <a:r>
              <a:rPr lang="pt-BR" sz="2800" u="sng" dirty="0" smtClean="0"/>
              <a:t>Custos Variáveis</a:t>
            </a:r>
            <a:r>
              <a:rPr lang="pt-BR" sz="2800" dirty="0" smtClean="0"/>
              <a:t>: </a:t>
            </a:r>
            <a:r>
              <a:rPr lang="pt-BR" sz="2400" dirty="0" smtClean="0"/>
              <a:t>englobam custos de materiais diretos (matérias primas) e custos de mão de mão de obra direta </a:t>
            </a:r>
          </a:p>
          <a:p>
            <a:pPr algn="just">
              <a:buFontTx/>
              <a:buChar char="-"/>
            </a:pPr>
            <a:endParaRPr lang="pt-BR" sz="2400" dirty="0" smtClean="0"/>
          </a:p>
          <a:p>
            <a:pPr algn="just">
              <a:buFontTx/>
              <a:buChar char="-"/>
            </a:pPr>
            <a:endParaRPr lang="pt-BR" sz="2400" dirty="0" smtClean="0"/>
          </a:p>
          <a:p>
            <a:pPr algn="just">
              <a:buFontTx/>
              <a:buChar char="-"/>
            </a:pPr>
            <a:r>
              <a:rPr lang="pt-BR" sz="2400" dirty="0" smtClean="0"/>
              <a:t>CT= CF + CV</a:t>
            </a:r>
          </a:p>
          <a:p>
            <a:pPr algn="just">
              <a:buFontTx/>
              <a:buChar char="-"/>
            </a:pPr>
            <a:endParaRPr lang="pt-BR" sz="2400" dirty="0"/>
          </a:p>
          <a:p>
            <a:pPr algn="just">
              <a:buFontTx/>
              <a:buChar char="-"/>
            </a:pPr>
            <a:r>
              <a:rPr lang="pt-BR" sz="2800" u="sng" dirty="0" smtClean="0"/>
              <a:t>Ponto de Equilíbrio</a:t>
            </a:r>
            <a:r>
              <a:rPr lang="pt-BR" sz="2400" dirty="0" smtClean="0"/>
              <a:t>: é o ponto em que os custos e vendas se equiparam</a:t>
            </a:r>
          </a:p>
        </p:txBody>
      </p:sp>
    </p:spTree>
    <p:extLst>
      <p:ext uri="{BB962C8B-B14F-4D97-AF65-F5344CB8AC3E}">
        <p14:creationId xmlns:p14="http://schemas.microsoft.com/office/powerpoint/2010/main" val="12771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 smtClean="0"/>
              <a:t>Controle Operacionais</a:t>
            </a:r>
            <a:r>
              <a:rPr lang="pt-BR" sz="3200" dirty="0" smtClean="0"/>
              <a:t>:</a:t>
            </a:r>
          </a:p>
          <a:p>
            <a:pPr marL="0" indent="0" algn="just">
              <a:buNone/>
            </a:pPr>
            <a:endParaRPr lang="pt-BR" sz="3200" dirty="0"/>
          </a:p>
          <a:p>
            <a:pPr algn="just"/>
            <a:r>
              <a:rPr lang="pt-BR" sz="2800" u="sng" dirty="0" smtClean="0"/>
              <a:t>Ação Disciplinar</a:t>
            </a:r>
            <a:r>
              <a:rPr lang="pt-BR" sz="3200" dirty="0" smtClean="0"/>
              <a:t>: boa parte das ações de controle no nível </a:t>
            </a:r>
            <a:r>
              <a:rPr lang="pt-BR" sz="2800" dirty="0" smtClean="0"/>
              <a:t>operacional</a:t>
            </a:r>
            <a:r>
              <a:rPr lang="pt-BR" sz="3200" dirty="0" smtClean="0"/>
              <a:t> é realizado sobre as pessoas ou seu desempenho.</a:t>
            </a:r>
          </a:p>
          <a:p>
            <a:pPr marL="0" indent="0" algn="just">
              <a:buNone/>
            </a:pPr>
            <a:endParaRPr lang="pt-BR" sz="3200" dirty="0" smtClean="0"/>
          </a:p>
          <a:p>
            <a:pPr marL="0" indent="0" algn="just">
              <a:buNone/>
            </a:pPr>
            <a:r>
              <a:rPr lang="pt-BR" sz="3200" dirty="0" smtClean="0"/>
              <a:t>- Positiva </a:t>
            </a:r>
            <a:r>
              <a:rPr lang="pt-BR" sz="2800" dirty="0" smtClean="0"/>
              <a:t>(recompensas, elogios) </a:t>
            </a:r>
            <a:r>
              <a:rPr lang="pt-BR" sz="3200" dirty="0" smtClean="0"/>
              <a:t>ou negativa </a:t>
            </a:r>
            <a:r>
              <a:rPr lang="pt-BR" sz="2800" dirty="0" smtClean="0"/>
              <a:t>(punições, demissões)</a:t>
            </a:r>
            <a:endParaRPr lang="pt-BR" sz="2800" dirty="0"/>
          </a:p>
          <a:p>
            <a:pPr marL="0" indent="0" algn="just">
              <a:buNone/>
            </a:pP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27222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 smtClean="0"/>
              <a:t>Controle Operacionais</a:t>
            </a:r>
            <a:r>
              <a:rPr lang="pt-BR" sz="3200" dirty="0" smtClean="0"/>
              <a:t>:</a:t>
            </a:r>
          </a:p>
          <a:p>
            <a:pPr algn="just"/>
            <a:r>
              <a:rPr lang="pt-BR" sz="2800" u="sng" dirty="0" smtClean="0"/>
              <a:t>Controle de estoques</a:t>
            </a:r>
            <a:r>
              <a:rPr lang="pt-BR" sz="2400" dirty="0" smtClean="0"/>
              <a:t>: o propósito do controle de inventário é assegurar que o estoque corresponda ao tamanho certo para as tarefas  a serem executadas.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>
              <a:buFontTx/>
              <a:buChar char="-"/>
            </a:pPr>
            <a:r>
              <a:rPr lang="pt-BR" sz="2400" dirty="0" smtClean="0"/>
              <a:t>exemplo: Lote Econômico de Compras – LEC  (supermercados)</a:t>
            </a:r>
          </a:p>
          <a:p>
            <a:pPr algn="just">
              <a:buFontTx/>
              <a:buChar char="-"/>
            </a:pPr>
            <a:endParaRPr lang="pt-BR" sz="2400" dirty="0"/>
          </a:p>
          <a:p>
            <a:pPr algn="just"/>
            <a:r>
              <a:rPr lang="pt-BR" sz="2800" u="sng" dirty="0" smtClean="0"/>
              <a:t>Programação </a:t>
            </a:r>
            <a:r>
              <a:rPr lang="pt-BR" sz="2800" u="sng" dirty="0" err="1" smtClean="0"/>
              <a:t>just</a:t>
            </a:r>
            <a:r>
              <a:rPr lang="pt-BR" sz="2800" u="sng" dirty="0" smtClean="0"/>
              <a:t>-</a:t>
            </a:r>
            <a:r>
              <a:rPr lang="pt-BR" sz="2800" u="sng" dirty="0" err="1" smtClean="0"/>
              <a:t>in-time</a:t>
            </a:r>
            <a:r>
              <a:rPr lang="pt-BR" sz="2400" dirty="0" smtClean="0"/>
              <a:t>: minimização de custos de manter estoques  e de comprar ou produzir estoques dentro do estritamente necessário.</a:t>
            </a:r>
          </a:p>
        </p:txBody>
      </p:sp>
    </p:spTree>
    <p:extLst>
      <p:ext uri="{BB962C8B-B14F-4D97-AF65-F5344CB8AC3E}">
        <p14:creationId xmlns:p14="http://schemas.microsoft.com/office/powerpoint/2010/main" val="14302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 smtClean="0"/>
              <a:t>Controle Operacionais</a:t>
            </a:r>
            <a:r>
              <a:rPr lang="pt-BR" sz="3200" dirty="0" smtClean="0"/>
              <a:t>:</a:t>
            </a:r>
          </a:p>
          <a:p>
            <a:pPr algn="just"/>
            <a:r>
              <a:rPr lang="pt-BR" sz="2800" u="sng" dirty="0" smtClean="0"/>
              <a:t>Controle de qualidades</a:t>
            </a:r>
            <a:r>
              <a:rPr lang="pt-BR" sz="3200" dirty="0" smtClean="0"/>
              <a:t>: </a:t>
            </a:r>
            <a:r>
              <a:rPr lang="pt-BR" sz="2400" dirty="0" smtClean="0"/>
              <a:t>envolve processos de verificação de materiais , produtos e serviços p/ assegurar que eles alcancem elevados padrões</a:t>
            </a:r>
          </a:p>
          <a:p>
            <a:pPr algn="just"/>
            <a:endParaRPr lang="pt-BR" sz="2400" dirty="0"/>
          </a:p>
          <a:p>
            <a:pPr marL="0" indent="0" algn="just">
              <a:buNone/>
            </a:pPr>
            <a:r>
              <a:rPr lang="pt-BR" sz="2400" dirty="0" smtClean="0"/>
              <a:t>- </a:t>
            </a:r>
            <a:r>
              <a:rPr lang="pt-BR" sz="2800" dirty="0" smtClean="0"/>
              <a:t>Aplica-se desde a seleção de matérias-primas e fornecedores até a última tarefa</a:t>
            </a:r>
            <a:endParaRPr lang="pt-BR" sz="2400" dirty="0" smtClean="0"/>
          </a:p>
          <a:p>
            <a:pPr algn="just"/>
            <a:endParaRPr lang="pt-BR" sz="2800" dirty="0"/>
          </a:p>
          <a:p>
            <a:pPr marL="0" indent="0" algn="just">
              <a:buNone/>
            </a:pPr>
            <a:r>
              <a:rPr lang="pt-BR" sz="2800" dirty="0" smtClean="0"/>
              <a:t>- Melhora a produtividade, evita desperdícios e reduz a rejeição do cliente.</a:t>
            </a:r>
          </a:p>
        </p:txBody>
      </p:sp>
    </p:spTree>
    <p:extLst>
      <p:ext uri="{BB962C8B-B14F-4D97-AF65-F5344CB8AC3E}">
        <p14:creationId xmlns:p14="http://schemas.microsoft.com/office/powerpoint/2010/main" val="20426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fim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6301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PDCA</a:t>
            </a:r>
            <a:r>
              <a:rPr lang="pt-BR" sz="2800" dirty="0" smtClean="0"/>
              <a:t>: também </a:t>
            </a:r>
            <a:r>
              <a:rPr lang="pt-BR" sz="2800" dirty="0"/>
              <a:t>conhecido como </a:t>
            </a:r>
            <a:r>
              <a:rPr lang="pt-BR" sz="2800" b="1" dirty="0"/>
              <a:t>Ciclo de </a:t>
            </a:r>
            <a:r>
              <a:rPr lang="pt-BR" sz="2800" b="1" dirty="0" smtClean="0"/>
              <a:t>melhoria contínua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dirty="0"/>
              <a:t>abordagem de processos que visam a maximizar a eficiência, com o objetivo de obtenção de excelência</a:t>
            </a:r>
            <a:r>
              <a:rPr lang="pt-BR" sz="2800" dirty="0" smtClean="0"/>
              <a:t>.</a:t>
            </a:r>
          </a:p>
          <a:p>
            <a:pPr algn="just"/>
            <a:endParaRPr lang="pt-BR" sz="2800" b="1" dirty="0"/>
          </a:p>
          <a:p>
            <a:pPr algn="just"/>
            <a:r>
              <a:rPr lang="pt-BR" sz="2800" dirty="0"/>
              <a:t>Pode ser utilizado em qualquer tipo de empresa, como forma de alcançar um nível de gestão </a:t>
            </a:r>
            <a:r>
              <a:rPr lang="pt-BR" sz="2800" dirty="0" smtClean="0"/>
              <a:t>melhor a cada dia.</a:t>
            </a:r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645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 Administrativo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Uma sequência de ações que se sucedem para chegar a um determinado ponto.</a:t>
            </a:r>
          </a:p>
          <a:p>
            <a:pPr marL="0" indent="0">
              <a:buNone/>
            </a:pPr>
            <a:endParaRPr lang="pt-BR" dirty="0" smtClean="0"/>
          </a:p>
          <a:p>
            <a:pPr algn="just"/>
            <a:r>
              <a:rPr lang="pt-BR" dirty="0" smtClean="0"/>
              <a:t>É um meio, método ou maneira de conduzir ações/atividades</a:t>
            </a:r>
          </a:p>
          <a:p>
            <a:endParaRPr lang="pt-BR" dirty="0"/>
          </a:p>
          <a:p>
            <a:pPr algn="just"/>
            <a:r>
              <a:rPr lang="pt-BR" dirty="0" smtClean="0"/>
              <a:t>É o conjunto de sequência das funções administrativas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95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 smtClean="0"/>
              <a:t>Cíclico e repetitivo</a:t>
            </a:r>
            <a:r>
              <a:rPr lang="pt-BR" sz="2400" dirty="0" smtClean="0"/>
              <a:t>:  em cada ciclo, o processo tende a melhorar e aperfeiçoar-se continuamente.</a:t>
            </a:r>
          </a:p>
          <a:p>
            <a:pPr algn="just"/>
            <a:endParaRPr lang="pt-BR" sz="2400" dirty="0"/>
          </a:p>
          <a:p>
            <a:pPr algn="just"/>
            <a:r>
              <a:rPr lang="pt-BR" sz="2800" b="1" dirty="0" smtClean="0"/>
              <a:t>É interativo</a:t>
            </a:r>
            <a:r>
              <a:rPr lang="pt-BR" sz="2400" dirty="0" smtClean="0"/>
              <a:t>: cada função interage com as demais, influenciando-as e sendo influenciada.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800" b="1" dirty="0" smtClean="0"/>
              <a:t>É iterativo</a:t>
            </a:r>
            <a:r>
              <a:rPr lang="pt-BR" sz="2400" dirty="0" smtClean="0"/>
              <a:t>: sequência de passos que forma </a:t>
            </a:r>
            <a:r>
              <a:rPr lang="pt-BR" sz="2400" smtClean="0"/>
              <a:t>um itinerário </a:t>
            </a:r>
            <a:r>
              <a:rPr lang="pt-BR" sz="2400" dirty="0" smtClean="0"/>
              <a:t>sujeito a ajustes e correções.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800" b="1" dirty="0" smtClean="0"/>
              <a:t>É sistêmico</a:t>
            </a:r>
            <a:r>
              <a:rPr lang="pt-BR" sz="2400" dirty="0" smtClean="0"/>
              <a:t>: processo analisado na sua totalidade</a:t>
            </a:r>
          </a:p>
          <a:p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242973" y="519118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CARACTERÍSTICAS DO PROCESSO ADMINISTRATIVO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515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932040" y="548680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O PROCESSO ADMINISTRATIVO</a:t>
            </a:r>
            <a:endParaRPr lang="pt-BR" sz="3200" b="1" dirty="0"/>
          </a:p>
        </p:txBody>
      </p:sp>
      <p:pic>
        <p:nvPicPr>
          <p:cNvPr id="2050" name="Picture 2" descr="E:\BNB - Banco do Nordeste\processo_administrativ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25898"/>
            <a:ext cx="8424937" cy="48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63638" y="325438"/>
            <a:ext cx="6864350" cy="579437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3200">
                <a:latin typeface="Verdana" pitchFamily="34" charset="0"/>
              </a:rPr>
              <a:t>As premissas do planejamento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534988" y="1536700"/>
            <a:ext cx="2149475" cy="747713"/>
          </a:xfrm>
          <a:prstGeom prst="flowChartAlternateProcess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6534150" y="1560513"/>
            <a:ext cx="2111375" cy="709612"/>
          </a:xfrm>
          <a:prstGeom prst="flowChartAlternateProcess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574675" y="4251325"/>
            <a:ext cx="2151063" cy="1522413"/>
          </a:xfrm>
          <a:prstGeom prst="flowChartAlternateProcess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1006475" y="172085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/>
              <a:t>Presente</a:t>
            </a: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552450" y="2492375"/>
            <a:ext cx="2151063" cy="1522413"/>
          </a:xfrm>
          <a:prstGeom prst="flowChartAlternate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42" name="AutoShape 10"/>
          <p:cNvSpPr>
            <a:spLocks noChangeArrowheads="1"/>
          </p:cNvSpPr>
          <p:nvPr/>
        </p:nvSpPr>
        <p:spPr bwMode="auto">
          <a:xfrm>
            <a:off x="3533775" y="4279900"/>
            <a:ext cx="2151063" cy="1522413"/>
          </a:xfrm>
          <a:prstGeom prst="flowChartAlternateProcess">
            <a:avLst/>
          </a:prstGeom>
          <a:solidFill>
            <a:srgbClr val="E9F4AA"/>
          </a:solidFill>
          <a:ln w="9525">
            <a:solidFill>
              <a:srgbClr val="9966FF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43" name="AutoShape 11"/>
          <p:cNvSpPr>
            <a:spLocks noChangeArrowheads="1"/>
          </p:cNvSpPr>
          <p:nvPr/>
        </p:nvSpPr>
        <p:spPr bwMode="auto">
          <a:xfrm>
            <a:off x="6508750" y="4289425"/>
            <a:ext cx="2151063" cy="1522413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>
            <a:off x="3536950" y="2492375"/>
            <a:ext cx="2151063" cy="1522413"/>
          </a:xfrm>
          <a:prstGeom prst="flowChartAlternateProcess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45" name="AutoShape 13"/>
          <p:cNvSpPr>
            <a:spLocks noChangeArrowheads="1"/>
          </p:cNvSpPr>
          <p:nvPr/>
        </p:nvSpPr>
        <p:spPr bwMode="auto">
          <a:xfrm>
            <a:off x="6511925" y="2492375"/>
            <a:ext cx="2151063" cy="1522413"/>
          </a:xfrm>
          <a:prstGeom prst="flowChartAlternateProcess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0188" name="Rectangle 14"/>
          <p:cNvSpPr>
            <a:spLocks noChangeArrowheads="1"/>
          </p:cNvSpPr>
          <p:nvPr/>
        </p:nvSpPr>
        <p:spPr bwMode="auto">
          <a:xfrm>
            <a:off x="7104063" y="1743075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/>
              <a:t>Futuro</a:t>
            </a:r>
          </a:p>
        </p:txBody>
      </p:sp>
      <p:sp>
        <p:nvSpPr>
          <p:cNvPr id="50189" name="Rectangle 15"/>
          <p:cNvSpPr>
            <a:spLocks noChangeArrowheads="1"/>
          </p:cNvSpPr>
          <p:nvPr/>
        </p:nvSpPr>
        <p:spPr bwMode="auto">
          <a:xfrm>
            <a:off x="1100138" y="2674938"/>
            <a:ext cx="12001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1600"/>
              <a:t>   </a:t>
            </a:r>
            <a:r>
              <a:rPr lang="pt-BR" b="1"/>
              <a:t>Onde</a:t>
            </a:r>
          </a:p>
          <a:p>
            <a:pPr eaLnBrk="0" hangingPunct="0"/>
            <a:r>
              <a:rPr lang="pt-BR" b="1"/>
              <a:t>estamos</a:t>
            </a:r>
          </a:p>
          <a:p>
            <a:pPr eaLnBrk="0" hangingPunct="0"/>
            <a:r>
              <a:rPr lang="pt-BR" b="1"/>
              <a:t>   agora</a:t>
            </a:r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2000"/>
          </a:p>
          <a:p>
            <a:pPr eaLnBrk="0" hangingPunct="0"/>
            <a:r>
              <a:rPr lang="pt-BR" b="1"/>
              <a:t>Situação </a:t>
            </a:r>
          </a:p>
          <a:p>
            <a:pPr eaLnBrk="0" hangingPunct="0"/>
            <a:r>
              <a:rPr lang="pt-BR" b="1"/>
              <a:t>   atual</a:t>
            </a:r>
          </a:p>
        </p:txBody>
      </p:sp>
      <p:sp>
        <p:nvSpPr>
          <p:cNvPr id="50190" name="Rectangle 16"/>
          <p:cNvSpPr>
            <a:spLocks noChangeArrowheads="1"/>
          </p:cNvSpPr>
          <p:nvPr/>
        </p:nvSpPr>
        <p:spPr bwMode="auto">
          <a:xfrm>
            <a:off x="3886200" y="2895600"/>
            <a:ext cx="16700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rgbClr val="000000"/>
                </a:solidFill>
              </a:rPr>
              <a:t>Planejamento</a:t>
            </a:r>
          </a:p>
          <a:p>
            <a:pPr eaLnBrk="0" hangingPunct="0"/>
            <a:endParaRPr lang="pt-BR" b="1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r>
              <a:rPr lang="pt-BR" sz="1600">
                <a:solidFill>
                  <a:srgbClr val="000000"/>
                </a:solidFill>
              </a:rPr>
              <a:t>      </a:t>
            </a:r>
            <a:r>
              <a:rPr lang="pt-BR" b="1">
                <a:solidFill>
                  <a:srgbClr val="000000"/>
                </a:solidFill>
              </a:rPr>
              <a:t>Planos</a:t>
            </a:r>
          </a:p>
        </p:txBody>
      </p:sp>
      <p:sp>
        <p:nvSpPr>
          <p:cNvPr id="50191" name="Rectangle 17"/>
          <p:cNvSpPr>
            <a:spLocks noChangeArrowheads="1"/>
          </p:cNvSpPr>
          <p:nvPr/>
        </p:nvSpPr>
        <p:spPr bwMode="auto">
          <a:xfrm>
            <a:off x="6869113" y="2632075"/>
            <a:ext cx="14589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1600">
                <a:solidFill>
                  <a:srgbClr val="000000"/>
                </a:solidFill>
              </a:rPr>
              <a:t>       </a:t>
            </a:r>
            <a:r>
              <a:rPr lang="pt-BR" sz="1600" b="1">
                <a:solidFill>
                  <a:srgbClr val="000000"/>
                </a:solidFill>
              </a:rPr>
              <a:t>Onde</a:t>
            </a:r>
          </a:p>
          <a:p>
            <a:pPr eaLnBrk="0" hangingPunct="0"/>
            <a:r>
              <a:rPr lang="pt-BR" sz="1600" b="1">
                <a:solidFill>
                  <a:srgbClr val="000000"/>
                </a:solidFill>
              </a:rPr>
              <a:t>pretendemos</a:t>
            </a:r>
          </a:p>
          <a:p>
            <a:pPr eaLnBrk="0" hangingPunct="0"/>
            <a:r>
              <a:rPr lang="pt-BR" sz="1600" b="1">
                <a:solidFill>
                  <a:srgbClr val="000000"/>
                </a:solidFill>
              </a:rPr>
              <a:t>     chegar</a:t>
            </a:r>
          </a:p>
          <a:p>
            <a:pPr eaLnBrk="0" hangingPunct="0"/>
            <a:endParaRPr lang="pt-BR" sz="1600">
              <a:solidFill>
                <a:srgbClr val="000000"/>
              </a:solidFill>
            </a:endParaRPr>
          </a:p>
          <a:p>
            <a:pPr eaLnBrk="0" hangingPunct="0"/>
            <a:endParaRPr lang="pt-BR" sz="1600">
              <a:solidFill>
                <a:srgbClr val="000000"/>
              </a:solidFill>
            </a:endParaRPr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endParaRPr lang="pt-BR" sz="1600"/>
          </a:p>
          <a:p>
            <a:pPr eaLnBrk="0" hangingPunct="0"/>
            <a:r>
              <a:rPr lang="pt-BR" sz="1600"/>
              <a:t>   </a:t>
            </a:r>
            <a:r>
              <a:rPr lang="pt-BR" sz="1600" b="1">
                <a:solidFill>
                  <a:srgbClr val="000000"/>
                </a:solidFill>
              </a:rPr>
              <a:t>Objetivos</a:t>
            </a:r>
          </a:p>
          <a:p>
            <a:pPr eaLnBrk="0" hangingPunct="0"/>
            <a:r>
              <a:rPr lang="pt-BR" sz="1600" b="1"/>
              <a:t> </a:t>
            </a:r>
            <a:r>
              <a:rPr lang="pt-BR" sz="1600" b="1">
                <a:solidFill>
                  <a:srgbClr val="000000"/>
                </a:solidFill>
              </a:rPr>
              <a:t>pretendidos</a:t>
            </a:r>
          </a:p>
        </p:txBody>
      </p:sp>
      <p:sp>
        <p:nvSpPr>
          <p:cNvPr id="50192" name="Line 18"/>
          <p:cNvSpPr>
            <a:spLocks noChangeShapeType="1"/>
          </p:cNvSpPr>
          <p:nvPr/>
        </p:nvSpPr>
        <p:spPr bwMode="auto">
          <a:xfrm>
            <a:off x="2957513" y="1920875"/>
            <a:ext cx="3373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>
            <a:off x="2838450" y="3429000"/>
            <a:ext cx="527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2874963" y="5027613"/>
            <a:ext cx="527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5824538" y="3430588"/>
            <a:ext cx="527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5849938" y="5040313"/>
            <a:ext cx="527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0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54263" y="454025"/>
            <a:ext cx="4945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000" b="1"/>
              <a:t> </a:t>
            </a:r>
            <a:r>
              <a:rPr lang="pt-BR" sz="2800" b="1"/>
              <a:t>As funções Administrativas</a:t>
            </a: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49213" y="965200"/>
            <a:ext cx="2111375" cy="747713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2306638" y="963613"/>
            <a:ext cx="2176462" cy="747712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4633913" y="963613"/>
            <a:ext cx="2162175" cy="735012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6924675" y="989013"/>
            <a:ext cx="2111375" cy="709612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66675" y="1920875"/>
            <a:ext cx="2112963" cy="4110038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2316163" y="1909763"/>
            <a:ext cx="2163762" cy="4148137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4629150" y="1897063"/>
            <a:ext cx="2189163" cy="4173537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auto">
          <a:xfrm>
            <a:off x="6948488" y="1924050"/>
            <a:ext cx="2106612" cy="4122738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1076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 b="1">
                <a:solidFill>
                  <a:schemeClr val="accent2"/>
                </a:solidFill>
              </a:rPr>
              <a:t>Planejamento      Organização	     Direção            Controle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2401888"/>
            <a:ext cx="2195513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pt-BR" sz="1600" b="1"/>
              <a:t> </a:t>
            </a:r>
            <a:r>
              <a:rPr lang="pt-BR" b="1"/>
              <a:t>Definir a missão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Formular objetivos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Definir os planos    para alcançar os</a:t>
            </a:r>
          </a:p>
          <a:p>
            <a:pPr eaLnBrk="0" hangingPunct="0"/>
            <a:r>
              <a:rPr lang="pt-BR" b="1"/>
              <a:t>   objetivos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Programar as</a:t>
            </a:r>
          </a:p>
          <a:p>
            <a:pPr eaLnBrk="0" hangingPunct="0"/>
            <a:r>
              <a:rPr lang="pt-BR" b="1"/>
              <a:t>   atividades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2289175" y="1916113"/>
            <a:ext cx="2211388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pt-BR" sz="1600" b="1"/>
              <a:t> </a:t>
            </a:r>
            <a:r>
              <a:rPr lang="pt-BR" b="1"/>
              <a:t>Dividir o trabalho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Designar as </a:t>
            </a:r>
          </a:p>
          <a:p>
            <a:pPr eaLnBrk="0" hangingPunct="0"/>
            <a:r>
              <a:rPr lang="pt-BR" b="1"/>
              <a:t>   atividades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Agrupar as </a:t>
            </a:r>
          </a:p>
          <a:p>
            <a:pPr eaLnBrk="0" hangingPunct="0"/>
            <a:r>
              <a:rPr lang="pt-BR" b="1"/>
              <a:t>   atividades em </a:t>
            </a:r>
          </a:p>
          <a:p>
            <a:pPr eaLnBrk="0" hangingPunct="0"/>
            <a:r>
              <a:rPr lang="pt-BR" b="1"/>
              <a:t>   órgãos e cargos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Alocar recursos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Definir autoridade   e responsabilidade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643438" y="2060575"/>
            <a:ext cx="208915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pt-BR" sz="1600" b="1"/>
              <a:t> </a:t>
            </a:r>
            <a:r>
              <a:rPr lang="pt-BR" b="1"/>
              <a:t>Designar as pessoas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Coordenar os</a:t>
            </a:r>
          </a:p>
          <a:p>
            <a:pPr eaLnBrk="0" hangingPunct="0"/>
            <a:r>
              <a:rPr lang="pt-BR" b="1"/>
              <a:t>   esforços</a:t>
            </a:r>
          </a:p>
          <a:p>
            <a:pPr eaLnBrk="0" hangingPunct="0"/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Comunicar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Motivar</a:t>
            </a:r>
          </a:p>
          <a:p>
            <a:pPr eaLnBrk="0" hangingPunct="0"/>
            <a:r>
              <a:rPr lang="pt-BR" b="1"/>
              <a:t> </a:t>
            </a:r>
          </a:p>
          <a:p>
            <a:pPr eaLnBrk="0" hangingPunct="0">
              <a:buFontTx/>
              <a:buChar char="•"/>
            </a:pPr>
            <a:r>
              <a:rPr lang="pt-BR" b="1"/>
              <a:t> Liderar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Orientar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6964363" y="2276475"/>
            <a:ext cx="217963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pt-BR" sz="1600" b="1"/>
              <a:t> </a:t>
            </a:r>
            <a:r>
              <a:rPr lang="pt-BR" b="1"/>
              <a:t>Definir os padrões</a:t>
            </a:r>
          </a:p>
          <a:p>
            <a:pPr eaLnBrk="0" hangingPunct="0">
              <a:buFontTx/>
              <a:buChar char="•"/>
            </a:pPr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Monitorar o</a:t>
            </a:r>
          </a:p>
          <a:p>
            <a:pPr eaLnBrk="0" hangingPunct="0"/>
            <a:r>
              <a:rPr lang="pt-BR" b="1"/>
              <a:t>   desempenho</a:t>
            </a:r>
          </a:p>
          <a:p>
            <a:pPr eaLnBrk="0" hangingPunct="0"/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Avaliar o</a:t>
            </a:r>
          </a:p>
          <a:p>
            <a:pPr eaLnBrk="0" hangingPunct="0"/>
            <a:r>
              <a:rPr lang="pt-BR" b="1"/>
              <a:t>   desempenho</a:t>
            </a:r>
          </a:p>
          <a:p>
            <a:pPr eaLnBrk="0" hangingPunct="0"/>
            <a:endParaRPr lang="pt-BR" b="1"/>
          </a:p>
          <a:p>
            <a:pPr eaLnBrk="0" hangingPunct="0">
              <a:buFontTx/>
              <a:buChar char="•"/>
            </a:pPr>
            <a:r>
              <a:rPr lang="pt-BR" b="1"/>
              <a:t> Ação corretiva</a:t>
            </a:r>
          </a:p>
        </p:txBody>
      </p:sp>
    </p:spTree>
    <p:extLst>
      <p:ext uri="{BB962C8B-B14F-4D97-AF65-F5344CB8AC3E}">
        <p14:creationId xmlns:p14="http://schemas.microsoft.com/office/powerpoint/2010/main" val="38675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214563" y="138113"/>
            <a:ext cx="5302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3200" b="1"/>
              <a:t>O processo administrativo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2417763" y="1517650"/>
            <a:ext cx="4340225" cy="44164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3586163" y="784225"/>
            <a:ext cx="1970087" cy="1700213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5026025" y="2855913"/>
            <a:ext cx="1970088" cy="1700212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2114550" y="2855913"/>
            <a:ext cx="1970088" cy="1700212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586163" y="4891088"/>
            <a:ext cx="1970087" cy="1700212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3578225" y="931863"/>
            <a:ext cx="2014538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chemeClr val="accent2"/>
                </a:solidFill>
              </a:rPr>
              <a:t>   Planejamento</a:t>
            </a:r>
          </a:p>
          <a:p>
            <a:pPr eaLnBrk="0" hangingPunct="0"/>
            <a:endParaRPr lang="pt-BR" sz="1600" b="1"/>
          </a:p>
          <a:p>
            <a:pPr eaLnBrk="0" hangingPunct="0"/>
            <a:r>
              <a:rPr lang="pt-BR" sz="1600" b="1"/>
              <a:t>Formular objetivos</a:t>
            </a:r>
          </a:p>
          <a:p>
            <a:pPr eaLnBrk="0" hangingPunct="0"/>
            <a:r>
              <a:rPr lang="pt-BR" sz="1600" b="1"/>
              <a:t>   e os meios para</a:t>
            </a:r>
          </a:p>
          <a:p>
            <a:pPr eaLnBrk="0" hangingPunct="0"/>
            <a:r>
              <a:rPr lang="pt-BR" sz="1600" b="1"/>
              <a:t>       alcançá-los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2136775" y="3043238"/>
            <a:ext cx="2003425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chemeClr val="accent2"/>
                </a:solidFill>
              </a:rPr>
              <a:t>      Controle</a:t>
            </a:r>
          </a:p>
          <a:p>
            <a:pPr eaLnBrk="0" hangingPunct="0"/>
            <a:endParaRPr lang="pt-BR" sz="1600" b="1"/>
          </a:p>
          <a:p>
            <a:pPr eaLnBrk="0" hangingPunct="0"/>
            <a:r>
              <a:rPr lang="pt-BR" sz="1600" b="1"/>
              <a:t>     Monitorar as</a:t>
            </a:r>
          </a:p>
          <a:p>
            <a:pPr eaLnBrk="0" hangingPunct="0"/>
            <a:r>
              <a:rPr lang="pt-BR" sz="1600" b="1"/>
              <a:t>     atividades e</a:t>
            </a:r>
          </a:p>
          <a:p>
            <a:pPr eaLnBrk="0" hangingPunct="0"/>
            <a:r>
              <a:rPr lang="pt-BR" sz="1600" b="1"/>
              <a:t>corrigir os desvios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463925" y="4976813"/>
            <a:ext cx="2241550" cy="158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chemeClr val="accent2"/>
                </a:solidFill>
              </a:rPr>
              <a:t>          Direção</a:t>
            </a:r>
          </a:p>
          <a:p>
            <a:pPr eaLnBrk="0" hangingPunct="0"/>
            <a:endParaRPr lang="pt-BR" sz="1600" b="1"/>
          </a:p>
          <a:p>
            <a:pPr eaLnBrk="0" hangingPunct="0"/>
            <a:r>
              <a:rPr lang="pt-BR" sz="1600" b="1"/>
              <a:t>  Designar pessoas,</a:t>
            </a:r>
          </a:p>
          <a:p>
            <a:pPr eaLnBrk="0" hangingPunct="0"/>
            <a:r>
              <a:rPr lang="pt-BR" sz="1600" b="1"/>
              <a:t>dirigir seus esforços,</a:t>
            </a:r>
          </a:p>
          <a:p>
            <a:pPr eaLnBrk="0" hangingPunct="0"/>
            <a:r>
              <a:rPr lang="pt-BR" sz="1600" b="1"/>
              <a:t>motivá-las, liderá-las</a:t>
            </a:r>
          </a:p>
          <a:p>
            <a:pPr eaLnBrk="0" hangingPunct="0"/>
            <a:r>
              <a:rPr lang="pt-BR" sz="1600" b="1"/>
              <a:t>      e comunicar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4908550" y="3043238"/>
            <a:ext cx="2227263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chemeClr val="accent2"/>
                </a:solidFill>
              </a:rPr>
              <a:t>      Organização</a:t>
            </a:r>
          </a:p>
          <a:p>
            <a:pPr eaLnBrk="0" hangingPunct="0"/>
            <a:endParaRPr lang="pt-BR" sz="1600" b="1"/>
          </a:p>
          <a:p>
            <a:pPr eaLnBrk="0" hangingPunct="0"/>
            <a:r>
              <a:rPr lang="pt-BR" sz="1600" b="1"/>
              <a:t>  Modelar o trabalho,</a:t>
            </a:r>
          </a:p>
          <a:p>
            <a:pPr eaLnBrk="0" hangingPunct="0"/>
            <a:r>
              <a:rPr lang="pt-BR" sz="1600" b="1"/>
              <a:t>   alocar recursos e</a:t>
            </a:r>
          </a:p>
          <a:p>
            <a:pPr eaLnBrk="0" hangingPunct="0"/>
            <a:r>
              <a:rPr lang="pt-BR" sz="1600" b="1"/>
              <a:t>coordenar atividades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95250" y="2474913"/>
            <a:ext cx="1570038" cy="240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7443788" y="2460625"/>
            <a:ext cx="1570037" cy="2408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101600" y="2670175"/>
            <a:ext cx="1620838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chemeClr val="accent2"/>
                </a:solidFill>
              </a:rPr>
              <a:t>  Recursos</a:t>
            </a:r>
          </a:p>
          <a:p>
            <a:pPr eaLnBrk="0" hangingPunct="0"/>
            <a:endParaRPr lang="pt-BR" sz="1600" b="1"/>
          </a:p>
          <a:p>
            <a:pPr eaLnBrk="0" hangingPunct="0">
              <a:buFontTx/>
              <a:buChar char="•"/>
            </a:pPr>
            <a:r>
              <a:rPr lang="pt-BR" sz="1600" b="1"/>
              <a:t> Humanos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Financeiros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Materiais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Tecnológicos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Informação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7456488" y="2644775"/>
            <a:ext cx="1585912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chemeClr val="accent2"/>
                </a:solidFill>
              </a:rPr>
              <a:t> Resultados</a:t>
            </a:r>
          </a:p>
          <a:p>
            <a:pPr eaLnBrk="0" hangingPunct="0"/>
            <a:endParaRPr lang="pt-BR" sz="1600" b="1"/>
          </a:p>
          <a:p>
            <a:pPr eaLnBrk="0" hangingPunct="0">
              <a:buFontTx/>
              <a:buChar char="•"/>
            </a:pPr>
            <a:r>
              <a:rPr lang="pt-BR" sz="1600" b="1"/>
              <a:t> Desempenho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Objetivos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Produtos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Serviços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Eficiência</a:t>
            </a:r>
          </a:p>
          <a:p>
            <a:pPr eaLnBrk="0" hangingPunct="0">
              <a:buFontTx/>
              <a:buChar char="•"/>
            </a:pPr>
            <a:r>
              <a:rPr lang="pt-BR" sz="1600" b="1"/>
              <a:t> Eficácia</a:t>
            </a: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635125" y="3695700"/>
            <a:ext cx="501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7002463" y="3744913"/>
            <a:ext cx="501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3308350" y="1773238"/>
            <a:ext cx="282575" cy="155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6489700" y="2636838"/>
            <a:ext cx="76200" cy="219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H="1">
            <a:off x="5548313" y="5586413"/>
            <a:ext cx="155575" cy="103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 flipH="1" flipV="1">
            <a:off x="2573338" y="4557713"/>
            <a:ext cx="90487" cy="193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4110038" y="3719513"/>
            <a:ext cx="965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>
            <a:off x="4572000" y="2506663"/>
            <a:ext cx="0" cy="23701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5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355976" y="548680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O PROCESSO ADMINISTRATIVO</a:t>
            </a:r>
            <a:endParaRPr lang="pt-BR" sz="3200" b="1" dirty="0"/>
          </a:p>
        </p:txBody>
      </p:sp>
      <p:pic>
        <p:nvPicPr>
          <p:cNvPr id="3074" name="Picture 2" descr="E:\BNB - Banco do Nordeste\quatro_funçoes_adm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5898"/>
            <a:ext cx="8424936" cy="48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7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419872" y="548680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O PAPEL DO PROCESSO ADMINISTRATIVO</a:t>
            </a:r>
            <a:endParaRPr lang="pt-BR" sz="3200" b="1" dirty="0"/>
          </a:p>
        </p:txBody>
      </p:sp>
      <p:pic>
        <p:nvPicPr>
          <p:cNvPr id="1026" name="Picture 2" descr="E:\BNB - Banco do Nordeste\papel_processo_administrativ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5898"/>
            <a:ext cx="8496944" cy="49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Processo administrativo como um ciclo repetitivo de eventos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26" name="Picture 2" descr="E:\GERAT\ciclo_repetitivo_eventos-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84976" cy="47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PDCA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pt-BR" sz="2800" dirty="0" smtClean="0"/>
              <a:t>Parte da insatisfação com o </a:t>
            </a:r>
            <a:r>
              <a:rPr lang="pt-BR" sz="2800" i="1" dirty="0" smtClean="0"/>
              <a:t>status quo </a:t>
            </a:r>
            <a:r>
              <a:rPr lang="pt-BR" sz="2800" dirty="0" smtClean="0"/>
              <a:t>(cultura organizacional)</a:t>
            </a:r>
          </a:p>
          <a:p>
            <a:pPr algn="just"/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PDCA</a:t>
            </a:r>
            <a:r>
              <a:rPr lang="pt-BR" sz="2800" dirty="0" smtClean="0"/>
              <a:t>:</a:t>
            </a:r>
            <a:endParaRPr lang="pt-BR" sz="3200" dirty="0"/>
          </a:p>
          <a:p>
            <a:pPr marL="0" indent="0" algn="just">
              <a:buNone/>
            </a:pPr>
            <a:r>
              <a:rPr lang="pt-BR" sz="2800" u="sng" dirty="0" smtClean="0"/>
              <a:t>Quatro </a:t>
            </a:r>
            <a:r>
              <a:rPr lang="pt-BR" sz="2800" u="sng" dirty="0"/>
              <a:t>etapas</a:t>
            </a:r>
            <a:r>
              <a:rPr lang="pt-BR" sz="2800" dirty="0"/>
              <a:t>:</a:t>
            </a:r>
          </a:p>
          <a:p>
            <a:pPr marL="0" indent="0" algn="just">
              <a:buNone/>
            </a:pPr>
            <a:r>
              <a:rPr lang="pt-BR" sz="3200" dirty="0"/>
              <a:t>1) </a:t>
            </a:r>
            <a:r>
              <a:rPr lang="pt-BR" sz="3200" i="1" dirty="0" err="1"/>
              <a:t>To</a:t>
            </a:r>
            <a:r>
              <a:rPr lang="pt-BR" sz="3200" i="1" dirty="0"/>
              <a:t> </a:t>
            </a:r>
            <a:r>
              <a:rPr lang="pt-BR" sz="3200" i="1" dirty="0" err="1"/>
              <a:t>plan</a:t>
            </a:r>
            <a:r>
              <a:rPr lang="pt-BR" sz="3200" i="1" dirty="0"/>
              <a:t>: </a:t>
            </a:r>
            <a:r>
              <a:rPr lang="pt-BR" sz="3200" dirty="0"/>
              <a:t>planejar a mudança</a:t>
            </a:r>
          </a:p>
          <a:p>
            <a:pPr marL="0" indent="0" algn="just">
              <a:buNone/>
            </a:pPr>
            <a:r>
              <a:rPr lang="pt-BR" sz="3200" i="1" dirty="0"/>
              <a:t>2) </a:t>
            </a:r>
            <a:r>
              <a:rPr lang="pt-BR" sz="3200" i="1" dirty="0" err="1"/>
              <a:t>To</a:t>
            </a:r>
            <a:r>
              <a:rPr lang="pt-BR" sz="3200" i="1" dirty="0"/>
              <a:t> do : </a:t>
            </a:r>
            <a:r>
              <a:rPr lang="pt-BR" sz="3200" dirty="0"/>
              <a:t> implementá-la</a:t>
            </a:r>
          </a:p>
          <a:p>
            <a:pPr marL="0" indent="0" algn="just">
              <a:buNone/>
            </a:pPr>
            <a:r>
              <a:rPr lang="pt-BR" sz="3200" i="1" dirty="0"/>
              <a:t>3) </a:t>
            </a:r>
            <a:r>
              <a:rPr lang="pt-BR" sz="3200" i="1" dirty="0" err="1"/>
              <a:t>To</a:t>
            </a:r>
            <a:r>
              <a:rPr lang="pt-BR" sz="3200" i="1" dirty="0"/>
              <a:t> </a:t>
            </a:r>
            <a:r>
              <a:rPr lang="pt-BR" sz="3200" i="1" dirty="0" err="1"/>
              <a:t>check</a:t>
            </a:r>
            <a:r>
              <a:rPr lang="pt-BR" sz="3200" i="1" dirty="0"/>
              <a:t>: </a:t>
            </a:r>
            <a:r>
              <a:rPr lang="pt-BR" sz="3200" dirty="0"/>
              <a:t>verificar o resultado</a:t>
            </a:r>
          </a:p>
          <a:p>
            <a:pPr marL="0" indent="0" algn="just">
              <a:buNone/>
            </a:pPr>
            <a:r>
              <a:rPr lang="pt-BR" sz="3200" dirty="0"/>
              <a:t>4) </a:t>
            </a:r>
            <a:r>
              <a:rPr lang="pt-BR" sz="3200" i="1" dirty="0" err="1"/>
              <a:t>To</a:t>
            </a:r>
            <a:r>
              <a:rPr lang="pt-BR" sz="3200" i="1" dirty="0"/>
              <a:t> </a:t>
            </a:r>
            <a:r>
              <a:rPr lang="pt-BR" sz="3200" i="1" dirty="0" err="1"/>
              <a:t>act</a:t>
            </a:r>
            <a:r>
              <a:rPr lang="pt-BR" sz="3200" i="1" dirty="0"/>
              <a:t> </a:t>
            </a:r>
            <a:r>
              <a:rPr lang="pt-BR" sz="3200" i="1" dirty="0" err="1"/>
              <a:t>correctly</a:t>
            </a:r>
            <a:r>
              <a:rPr lang="pt-BR" sz="3200" dirty="0"/>
              <a:t>: agir corretivamente</a:t>
            </a:r>
          </a:p>
          <a:p>
            <a:pPr algn="just"/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33621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PDCA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endParaRPr lang="pt-BR" sz="3200" dirty="0"/>
          </a:p>
          <a:p>
            <a:pPr algn="just"/>
            <a:endParaRPr lang="pt-BR" sz="3200" b="1" dirty="0"/>
          </a:p>
          <a:p>
            <a:pPr marL="0" indent="0" algn="just">
              <a:buNone/>
            </a:pPr>
            <a:endParaRPr lang="pt-BR" sz="3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516421" cy="494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5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Ciclo do PDCA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 smtClean="0"/>
              <a:t>P </a:t>
            </a:r>
            <a:r>
              <a:rPr lang="pt-BR" sz="3200" b="1" dirty="0"/>
              <a:t>= </a:t>
            </a:r>
            <a:r>
              <a:rPr lang="pt-BR" sz="3200" b="1" dirty="0" err="1"/>
              <a:t>Plan</a:t>
            </a:r>
            <a:r>
              <a:rPr lang="pt-BR" sz="3200" b="1" dirty="0"/>
              <a:t> (planejamento) </a:t>
            </a:r>
            <a:r>
              <a:rPr lang="pt-BR" sz="3200" dirty="0"/>
              <a:t>: </a:t>
            </a:r>
            <a:r>
              <a:rPr lang="pt-BR" sz="3200" dirty="0" smtClean="0"/>
              <a:t>estabelecer </a:t>
            </a:r>
            <a:r>
              <a:rPr lang="pt-BR" sz="3200" dirty="0"/>
              <a:t>metas e/ou identificar os elementos causadores do problema que impede o alcance das metas esperadas</a:t>
            </a:r>
          </a:p>
          <a:p>
            <a:pPr algn="just"/>
            <a:endParaRPr lang="pt-BR" sz="3200" b="1" dirty="0"/>
          </a:p>
          <a:p>
            <a:pPr marL="0" indent="0" algn="just">
              <a:buNone/>
            </a:pPr>
            <a:r>
              <a:rPr lang="pt-BR" sz="3200" b="1" dirty="0"/>
              <a:t>D = Do (fazer, execução)</a:t>
            </a:r>
            <a:r>
              <a:rPr lang="pt-BR" sz="3200" dirty="0"/>
              <a:t>: </a:t>
            </a:r>
            <a:r>
              <a:rPr lang="pt-BR" sz="3200" dirty="0" smtClean="0"/>
              <a:t>realizar </a:t>
            </a:r>
            <a:r>
              <a:rPr lang="pt-BR" sz="3200" dirty="0"/>
              <a:t>todas as atividades que foram previstas e planejadas dentro do plano de ação.</a:t>
            </a: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24669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Ciclo do PDCA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 smtClean="0"/>
              <a:t>P </a:t>
            </a:r>
            <a:r>
              <a:rPr lang="pt-BR" sz="3200" b="1" dirty="0"/>
              <a:t>= </a:t>
            </a:r>
            <a:r>
              <a:rPr lang="pt-BR" sz="3200" b="1" dirty="0" err="1"/>
              <a:t>Plan</a:t>
            </a:r>
            <a:r>
              <a:rPr lang="pt-BR" sz="3200" b="1" dirty="0"/>
              <a:t> (planejamento) </a:t>
            </a:r>
            <a:r>
              <a:rPr lang="pt-BR" sz="3200" dirty="0"/>
              <a:t>: </a:t>
            </a:r>
            <a:r>
              <a:rPr lang="pt-BR" sz="3200" dirty="0" smtClean="0"/>
              <a:t>estabelecer </a:t>
            </a:r>
            <a:r>
              <a:rPr lang="pt-BR" sz="3200" dirty="0"/>
              <a:t>metas e/ou identificar os elementos causadores do problema que impede o alcance das metas esperadas</a:t>
            </a:r>
          </a:p>
          <a:p>
            <a:pPr algn="just"/>
            <a:endParaRPr lang="pt-BR" sz="3200" b="1" dirty="0"/>
          </a:p>
          <a:p>
            <a:pPr marL="0" indent="0" algn="just">
              <a:buNone/>
            </a:pPr>
            <a:r>
              <a:rPr lang="pt-BR" sz="3200" b="1" dirty="0"/>
              <a:t>D = Do (fazer, execução)</a:t>
            </a:r>
            <a:r>
              <a:rPr lang="pt-BR" sz="3200" dirty="0"/>
              <a:t>: </a:t>
            </a:r>
            <a:r>
              <a:rPr lang="pt-BR" sz="3200" dirty="0" smtClean="0"/>
              <a:t>realizar </a:t>
            </a:r>
            <a:r>
              <a:rPr lang="pt-BR" sz="3200" dirty="0"/>
              <a:t>todas as atividades que foram previstas e planejadas dentro do plano de ação.</a:t>
            </a: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41082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Ciclo do PDCA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52292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/>
              <a:t>C = </a:t>
            </a:r>
            <a:r>
              <a:rPr lang="pt-BR" sz="3200" b="1" dirty="0" err="1"/>
              <a:t>Check</a:t>
            </a:r>
            <a:r>
              <a:rPr lang="pt-BR" sz="3200" b="1" dirty="0"/>
              <a:t> (checagem, verificação</a:t>
            </a:r>
            <a:r>
              <a:rPr lang="pt-BR" sz="3200" b="1" dirty="0" smtClean="0"/>
              <a:t>)</a:t>
            </a:r>
            <a:r>
              <a:rPr lang="pt-BR" sz="3200" dirty="0" smtClean="0"/>
              <a:t>: monitorar </a:t>
            </a:r>
            <a:r>
              <a:rPr lang="pt-BR" sz="3200" dirty="0"/>
              <a:t>e avaliar constantemente os resultados obtidos com a execução das </a:t>
            </a:r>
            <a:r>
              <a:rPr lang="pt-BR" sz="3200" dirty="0" smtClean="0"/>
              <a:t>atividades</a:t>
            </a:r>
            <a:r>
              <a:rPr lang="pt-BR" sz="3200" dirty="0"/>
              <a:t>. Avaliar processos e </a:t>
            </a:r>
            <a:r>
              <a:rPr lang="pt-BR" sz="3200" dirty="0" smtClean="0"/>
              <a:t>resultados.</a:t>
            </a:r>
          </a:p>
          <a:p>
            <a:pPr marL="0" indent="0" algn="just">
              <a:buNone/>
            </a:pPr>
            <a:endParaRPr lang="pt-BR" sz="3200" dirty="0"/>
          </a:p>
          <a:p>
            <a:pPr marL="0" indent="0" algn="just">
              <a:buNone/>
            </a:pPr>
            <a:r>
              <a:rPr lang="pt-BR" sz="3200" dirty="0" smtClean="0"/>
              <a:t> </a:t>
            </a:r>
            <a:r>
              <a:rPr lang="pt-BR" sz="3200" b="1" dirty="0"/>
              <a:t>A = </a:t>
            </a:r>
            <a:r>
              <a:rPr lang="pt-BR" sz="3200" b="1" dirty="0" err="1"/>
              <a:t>Act</a:t>
            </a:r>
            <a:r>
              <a:rPr lang="pt-BR" sz="3200" dirty="0"/>
              <a:t> (ação): </a:t>
            </a:r>
            <a:r>
              <a:rPr lang="pt-BR" sz="3200" dirty="0" smtClean="0"/>
              <a:t>Se </a:t>
            </a:r>
            <a:r>
              <a:rPr lang="pt-BR" sz="3200" dirty="0"/>
              <a:t>necessário, </a:t>
            </a:r>
            <a:r>
              <a:rPr lang="pt-BR" sz="3200" dirty="0" smtClean="0"/>
              <a:t>traçar </a:t>
            </a:r>
            <a:r>
              <a:rPr lang="pt-BR" sz="3200" dirty="0"/>
              <a:t>novos planos de ação para melhoria da qualidade do procedimento, visando sempre a correção máxima de falhas e o aprimoramento dos processos da empresa. </a:t>
            </a:r>
          </a:p>
          <a:p>
            <a:pPr marL="0" indent="0" algn="just">
              <a:buNone/>
            </a:pP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257848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Tipos de planejamento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700485"/>
            <a:ext cx="8642350" cy="496887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07505" y="1844824"/>
            <a:ext cx="2664296" cy="981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Nível Organizacional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505" y="2708921"/>
            <a:ext cx="2941004" cy="12723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I</a:t>
            </a:r>
            <a:r>
              <a:rPr lang="pt-BR" sz="2000" b="1" dirty="0" smtClean="0"/>
              <a:t>nstitucional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107505" y="3861048"/>
            <a:ext cx="2621903" cy="145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Intermediário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7505" y="5312350"/>
            <a:ext cx="2880319" cy="12129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Operacional</a:t>
            </a:r>
            <a:endParaRPr lang="pt-BR" sz="2000" b="1" dirty="0"/>
          </a:p>
        </p:txBody>
      </p:sp>
      <p:sp>
        <p:nvSpPr>
          <p:cNvPr id="12" name="Retângulo 11"/>
          <p:cNvSpPr/>
          <p:nvPr/>
        </p:nvSpPr>
        <p:spPr>
          <a:xfrm>
            <a:off x="2771801" y="1844824"/>
            <a:ext cx="2304255" cy="10284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Planejamento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729408" y="2708921"/>
            <a:ext cx="2346649" cy="11521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Estratégico</a:t>
            </a:r>
            <a:endParaRPr lang="pt-BR" sz="2000" b="1" dirty="0"/>
          </a:p>
        </p:txBody>
      </p:sp>
      <p:sp>
        <p:nvSpPr>
          <p:cNvPr id="16" name="Retângulo 15"/>
          <p:cNvSpPr/>
          <p:nvPr/>
        </p:nvSpPr>
        <p:spPr>
          <a:xfrm>
            <a:off x="2729408" y="3892933"/>
            <a:ext cx="2346648" cy="13778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Tático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771800" y="5270774"/>
            <a:ext cx="2304257" cy="12545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Operacional</a:t>
            </a:r>
            <a:endParaRPr lang="pt-BR" sz="2000" b="1" dirty="0"/>
          </a:p>
        </p:txBody>
      </p:sp>
      <p:sp>
        <p:nvSpPr>
          <p:cNvPr id="19" name="Retângulo 18"/>
          <p:cNvSpPr/>
          <p:nvPr/>
        </p:nvSpPr>
        <p:spPr>
          <a:xfrm>
            <a:off x="5076058" y="1844824"/>
            <a:ext cx="2088232" cy="10284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Conteúdo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76057" y="2708921"/>
            <a:ext cx="2088232" cy="11521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Genérico e sintético</a:t>
            </a:r>
            <a:endParaRPr lang="pt-BR" sz="2000" b="1" dirty="0"/>
          </a:p>
        </p:txBody>
      </p:sp>
      <p:sp>
        <p:nvSpPr>
          <p:cNvPr id="21" name="Retângulo 20"/>
          <p:cNvSpPr/>
          <p:nvPr/>
        </p:nvSpPr>
        <p:spPr>
          <a:xfrm>
            <a:off x="5076057" y="3861047"/>
            <a:ext cx="2088231" cy="14097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Menos genérico e mais detalhado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5076057" y="5270774"/>
            <a:ext cx="2232247" cy="12545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Detalhado </a:t>
            </a:r>
          </a:p>
          <a:p>
            <a:pPr algn="ctr"/>
            <a:r>
              <a:rPr lang="pt-BR" sz="2000" b="1" dirty="0" smtClean="0"/>
              <a:t>e analítico </a:t>
            </a:r>
            <a:endParaRPr lang="pt-BR" sz="2000" b="1" dirty="0"/>
          </a:p>
        </p:txBody>
      </p:sp>
      <p:sp>
        <p:nvSpPr>
          <p:cNvPr id="23" name="Retângulo 22"/>
          <p:cNvSpPr/>
          <p:nvPr/>
        </p:nvSpPr>
        <p:spPr>
          <a:xfrm>
            <a:off x="7164288" y="1844824"/>
            <a:ext cx="1979712" cy="8640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Amplitude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164288" y="2708921"/>
            <a:ext cx="1979712" cy="11521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/>
              <a:t>Macrorientado</a:t>
            </a:r>
            <a:endParaRPr lang="pt-BR" b="1" dirty="0" smtClean="0"/>
          </a:p>
          <a:p>
            <a:pPr algn="ctr"/>
            <a:r>
              <a:rPr lang="pt-BR" b="1" dirty="0" smtClean="0"/>
              <a:t>Aborda organização como todo</a:t>
            </a:r>
            <a:endParaRPr lang="pt-BR" b="1" dirty="0"/>
          </a:p>
        </p:txBody>
      </p:sp>
      <p:sp>
        <p:nvSpPr>
          <p:cNvPr id="25" name="Retângulo 24"/>
          <p:cNvSpPr/>
          <p:nvPr/>
        </p:nvSpPr>
        <p:spPr>
          <a:xfrm>
            <a:off x="7164288" y="3787588"/>
            <a:ext cx="1979712" cy="14831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Aborda cada unidade organizacional  separadamente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164288" y="5344234"/>
            <a:ext cx="1979712" cy="11811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schemeClr val="tx1"/>
                </a:solidFill>
              </a:rPr>
              <a:t>Microrientado</a:t>
            </a:r>
            <a:r>
              <a:rPr lang="pt-BR" b="1" dirty="0" smtClean="0">
                <a:solidFill>
                  <a:schemeClr val="tx1"/>
                </a:solidFill>
              </a:rPr>
              <a:t> aborda cada operação separadamente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Ciclo do PDCA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52292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2800" dirty="0" smtClean="0"/>
              <a:t>Deve-se evitar na implementação do</a:t>
            </a:r>
            <a:r>
              <a:rPr lang="pt-BR" sz="2800" dirty="0"/>
              <a:t> </a:t>
            </a:r>
            <a:r>
              <a:rPr lang="pt-BR" sz="2800" b="1" dirty="0"/>
              <a:t>Ciclo </a:t>
            </a:r>
            <a:r>
              <a:rPr lang="pt-BR" sz="2800" b="1" dirty="0" smtClean="0"/>
              <a:t>PDCA</a:t>
            </a:r>
            <a:r>
              <a:rPr lang="pt-BR" sz="2800" dirty="0"/>
              <a:t>:</a:t>
            </a:r>
          </a:p>
          <a:p>
            <a:pPr lvl="0" algn="just"/>
            <a:r>
              <a:rPr lang="pt-BR" sz="2800" dirty="0"/>
              <a:t>Fazer sem planejar;</a:t>
            </a:r>
          </a:p>
          <a:p>
            <a:pPr lvl="0" algn="just"/>
            <a:r>
              <a:rPr lang="pt-BR" sz="2800" dirty="0"/>
              <a:t>Definir as metas e não definir os métodos para atingi-las;</a:t>
            </a:r>
          </a:p>
          <a:p>
            <a:pPr lvl="0" algn="just"/>
            <a:r>
              <a:rPr lang="pt-BR" sz="2800" dirty="0"/>
              <a:t>Definir metas e não preparar o pessoal para executá-las;</a:t>
            </a:r>
          </a:p>
          <a:p>
            <a:pPr lvl="0" algn="just"/>
            <a:r>
              <a:rPr lang="pt-BR" sz="2800" dirty="0"/>
              <a:t>Fazer e não checar;</a:t>
            </a:r>
          </a:p>
          <a:p>
            <a:pPr lvl="0" algn="just"/>
            <a:r>
              <a:rPr lang="pt-BR" sz="2800" dirty="0"/>
              <a:t>Planejar, fazer, checar e não agir corretivamente, quando necessário;</a:t>
            </a:r>
          </a:p>
          <a:p>
            <a:pPr lvl="0" algn="just"/>
            <a:r>
              <a:rPr lang="pt-BR" sz="2800" dirty="0"/>
              <a:t>Parar após uma “volta” do ciclo.</a:t>
            </a:r>
          </a:p>
          <a:p>
            <a:pPr marL="0" indent="0" algn="just">
              <a:buNone/>
            </a:pP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20660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Trabalho de grupos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pt-BR" sz="2800" dirty="0" smtClean="0"/>
              <a:t>A turma dividida em equipes selecionará uma organização a ser pesquisada, de preferência com natureza distinta (lucrativa, não-lucrativa, pública, </a:t>
            </a:r>
            <a:r>
              <a:rPr lang="pt-BR" sz="2800" dirty="0" err="1" smtClean="0"/>
              <a:t>etc</a:t>
            </a:r>
            <a:r>
              <a:rPr lang="pt-BR" sz="2800" dirty="0" smtClean="0"/>
              <a:t>).</a:t>
            </a:r>
          </a:p>
          <a:p>
            <a:pPr marL="514350" indent="-514350" algn="just">
              <a:buFont typeface="+mj-lt"/>
              <a:buAutoNum type="arabicPeriod"/>
            </a:pPr>
            <a:endParaRPr lang="pt-BR" sz="2800" dirty="0"/>
          </a:p>
          <a:p>
            <a:pPr marL="514350" indent="-514350" algn="just">
              <a:buFont typeface="+mj-lt"/>
              <a:buAutoNum type="arabicPeriod"/>
            </a:pPr>
            <a:endParaRPr lang="pt-BR" sz="28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t-BR" sz="2800" dirty="0" smtClean="0"/>
              <a:t>Cada equipe pesquisará sobre a adoção ou não das funções administrativas na organização escolhida, utilizando para tanto com sugestão o seguinte roteiro</a:t>
            </a:r>
          </a:p>
          <a:p>
            <a:pPr algn="just"/>
            <a:endParaRPr lang="pt-BR" sz="2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Proposta de 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 smtClean="0"/>
              <a:t>A organização realiza algum tipo de planejamento? É participativo ou restrito à direção? Tipo de planejamento adotado (estratégico, tático ou operacional)?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Com base no organograma identificar as </a:t>
            </a:r>
            <a:r>
              <a:rPr lang="pt-BR" sz="2800" dirty="0"/>
              <a:t>relações de subordinação, linhas de autoridade, responsabilidade pelas decisões, número de níveis </a:t>
            </a:r>
            <a:r>
              <a:rPr lang="pt-BR" sz="2800" dirty="0" smtClean="0"/>
              <a:t>hierárquicos e o desenho departamental (funcional, divisional, matricial), se a tomada de decisão é centralizada ou descentralizada</a:t>
            </a:r>
            <a:endParaRPr lang="pt-BR" sz="2800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663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Proposta de 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 estilo de administração adotado se aproxima mais do estilo X ou do estilo y, como a organização motiva seus funcionários para cumprir os objetivos organizacionais e qual a importância (e como é exercida) da liderança (formal, informal)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2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Proposta de 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Adota algum tipo de controle como ferramenta de gestão (</a:t>
            </a:r>
            <a:r>
              <a:rPr lang="pt-BR" dirty="0" err="1"/>
              <a:t>ex</a:t>
            </a:r>
            <a:r>
              <a:rPr lang="pt-BR" dirty="0"/>
              <a:t> balanço contábil ou indicadores financeiros)? Realiza controle de custos (classificação dos custos em fixos, variáveis, </a:t>
            </a:r>
            <a:r>
              <a:rPr lang="pt-BR" dirty="0" err="1"/>
              <a:t>etc</a:t>
            </a:r>
            <a:r>
              <a:rPr lang="pt-BR" dirty="0" smtClean="0"/>
              <a:t>)? </a:t>
            </a:r>
            <a:r>
              <a:rPr lang="pt-BR" dirty="0"/>
              <a:t> </a:t>
            </a:r>
            <a:r>
              <a:rPr lang="pt-BR" dirty="0" smtClean="0"/>
              <a:t>Como assegura a qualidade do produto </a:t>
            </a:r>
            <a:r>
              <a:rPr lang="pt-BR" smtClean="0"/>
              <a:t>ou serviço?</a:t>
            </a: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31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Tipos de Planejamento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1655" cy="496887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098" name="Picture 2" descr="C:\Users\1375267\Downloads\niveis de planejamen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8208912" cy="488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450" y="194717"/>
            <a:ext cx="7632700" cy="1362075"/>
          </a:xfrm>
        </p:spPr>
        <p:txBody>
          <a:bodyPr/>
          <a:lstStyle/>
          <a:p>
            <a:r>
              <a:rPr lang="pt-BR" sz="2800" dirty="0" smtClean="0"/>
              <a:t>Características do planejamento Estratégico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 smtClean="0"/>
          </a:p>
          <a:p>
            <a:r>
              <a:rPr lang="pt-BR" sz="2800" dirty="0" smtClean="0"/>
              <a:t>É orientado para o futuro (longo prazo)</a:t>
            </a:r>
          </a:p>
          <a:p>
            <a:r>
              <a:rPr lang="pt-BR" sz="2800" dirty="0" smtClean="0"/>
              <a:t>Global e sistêmico</a:t>
            </a:r>
          </a:p>
          <a:p>
            <a:r>
              <a:rPr lang="pt-BR" sz="2800" dirty="0" smtClean="0"/>
              <a:t>Processo de construção de consensos</a:t>
            </a:r>
          </a:p>
          <a:p>
            <a:pPr algn="just"/>
            <a:r>
              <a:rPr lang="pt-BR" sz="2800" dirty="0" smtClean="0"/>
              <a:t>Forma de aprendizado organizacional: ambiente complexo, competitivo e mutável</a:t>
            </a:r>
          </a:p>
          <a:p>
            <a:pPr algn="just"/>
            <a:r>
              <a:rPr lang="pt-BR" sz="2800" dirty="0" smtClean="0"/>
              <a:t>Assenta-se sobre três parâmetros: </a:t>
            </a:r>
            <a:r>
              <a:rPr lang="pt-BR" sz="2800" b="1" dirty="0" smtClean="0"/>
              <a:t>a visão de futuro, os fatores ambientais e os fatores internos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764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C:\Aulas 2015_1\Aula 06 e 07\planejamento estratégic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8064896" cy="4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pic>
        <p:nvPicPr>
          <p:cNvPr id="5122" name="Picture 2" descr="C:\Users\1375267\Downloads\etapas-planejamento-estrategic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29143"/>
            <a:ext cx="8642350" cy="37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/>
              <a:t>MISSÃO:</a:t>
            </a:r>
          </a:p>
          <a:p>
            <a:pPr algn="just"/>
            <a:r>
              <a:rPr lang="pt-BR" sz="2800" dirty="0" smtClean="0"/>
              <a:t>Define o papel da organização na sociedade.</a:t>
            </a:r>
          </a:p>
          <a:p>
            <a:pPr algn="just"/>
            <a:r>
              <a:rPr lang="pt-BR" sz="2800" dirty="0" smtClean="0"/>
              <a:t>Declaração </a:t>
            </a:r>
            <a:r>
              <a:rPr lang="pt-BR" sz="2800" dirty="0"/>
              <a:t>da utilidade da instituição para seus clientes</a:t>
            </a:r>
            <a:r>
              <a:rPr lang="pt-BR" sz="2800" dirty="0" smtClean="0"/>
              <a:t>.</a:t>
            </a:r>
          </a:p>
          <a:p>
            <a:pPr algn="just"/>
            <a:r>
              <a:rPr lang="pt-BR" sz="2800" dirty="0" smtClean="0"/>
              <a:t>Reflete os valores da organização e sua vocação.</a:t>
            </a:r>
            <a:endParaRPr lang="pt-BR" sz="2800" dirty="0"/>
          </a:p>
          <a:p>
            <a:pPr algn="just"/>
            <a:r>
              <a:rPr lang="pt-BR" sz="2800" dirty="0" smtClean="0"/>
              <a:t>Deve </a:t>
            </a:r>
            <a:r>
              <a:rPr lang="pt-BR" sz="2800" dirty="0"/>
              <a:t>ser clara, excitante e inspiradora.</a:t>
            </a:r>
          </a:p>
          <a:p>
            <a:pPr algn="just"/>
            <a:r>
              <a:rPr lang="pt-BR" sz="2800" dirty="0" smtClean="0"/>
              <a:t>Deve </a:t>
            </a:r>
            <a:r>
              <a:rPr lang="pt-BR" sz="2800" dirty="0"/>
              <a:t>servir como motivação para as pessoas.</a:t>
            </a:r>
          </a:p>
          <a:p>
            <a:pPr algn="just"/>
            <a:r>
              <a:rPr lang="pt-BR" sz="2800" dirty="0" smtClean="0"/>
              <a:t>Deve </a:t>
            </a:r>
            <a:r>
              <a:rPr lang="pt-BR" sz="2800" dirty="0"/>
              <a:t>gerar forte senso de organização, identidade e propósitos </a:t>
            </a:r>
            <a:r>
              <a:rPr lang="pt-BR" sz="2800" dirty="0" smtClean="0"/>
              <a:t>do negócio.</a:t>
            </a:r>
          </a:p>
          <a:p>
            <a:pPr algn="just"/>
            <a:endParaRPr lang="pt-B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589239"/>
            <a:ext cx="1728192" cy="118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1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 smtClean="0"/>
              <a:t>Exemplos de Missão</a:t>
            </a:r>
          </a:p>
          <a:p>
            <a:r>
              <a:rPr lang="pt-BR" sz="2800" b="1" dirty="0"/>
              <a:t>Banco do Brasil</a:t>
            </a:r>
          </a:p>
          <a:p>
            <a:pPr marL="0" indent="0" algn="just">
              <a:buNone/>
            </a:pPr>
            <a:r>
              <a:rPr lang="pt-BR" sz="2800" dirty="0"/>
              <a:t>Ser a solução em serviços e intermediação financeira, atender às expectativas </a:t>
            </a:r>
            <a:r>
              <a:rPr lang="pt-BR" sz="2800" dirty="0" smtClean="0"/>
              <a:t>de clientes </a:t>
            </a:r>
            <a:r>
              <a:rPr lang="pt-BR" sz="2800" dirty="0"/>
              <a:t>e acionistas, fortalecer o compromisso entre os funcionários e a </a:t>
            </a:r>
            <a:r>
              <a:rPr lang="pt-BR" sz="2800" dirty="0" smtClean="0"/>
              <a:t>Empresa e </a:t>
            </a:r>
            <a:r>
              <a:rPr lang="pt-BR" sz="2800" dirty="0"/>
              <a:t>contribuir para o desenvolvimento do País.</a:t>
            </a:r>
          </a:p>
          <a:p>
            <a:pPr algn="just"/>
            <a:r>
              <a:rPr lang="pt-BR" sz="2800" b="1" dirty="0"/>
              <a:t>Google</a:t>
            </a:r>
          </a:p>
          <a:p>
            <a:pPr marL="0" indent="0" algn="just">
              <a:buNone/>
            </a:pPr>
            <a:r>
              <a:rPr lang="pt-BR" sz="2800" dirty="0"/>
              <a:t>Oferecer a melhor opção de busca na Internet tornando as informações </a:t>
            </a:r>
            <a:r>
              <a:rPr lang="pt-BR" sz="2800" dirty="0" smtClean="0"/>
              <a:t>mundiais acessíveis </a:t>
            </a:r>
            <a:r>
              <a:rPr lang="pt-BR" sz="2800" dirty="0"/>
              <a:t>e úteis.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5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 smtClean="0"/>
              <a:t>Visão</a:t>
            </a:r>
          </a:p>
          <a:p>
            <a:pPr algn="just"/>
            <a:r>
              <a:rPr lang="pt-BR" sz="2600" dirty="0"/>
              <a:t>É o que a instituição gostaria de ser.</a:t>
            </a:r>
          </a:p>
          <a:p>
            <a:pPr algn="just"/>
            <a:r>
              <a:rPr lang="pt-BR" sz="2600" dirty="0" smtClean="0"/>
              <a:t>Aonde </a:t>
            </a:r>
            <a:r>
              <a:rPr lang="pt-BR" sz="2600" dirty="0"/>
              <a:t>seria ideal chegar.</a:t>
            </a:r>
          </a:p>
          <a:p>
            <a:pPr algn="just"/>
            <a:r>
              <a:rPr lang="pt-BR" sz="2600" dirty="0" smtClean="0"/>
              <a:t>Normalmente </a:t>
            </a:r>
            <a:r>
              <a:rPr lang="pt-BR" sz="2600" dirty="0"/>
              <a:t>subjetiva.</a:t>
            </a:r>
          </a:p>
          <a:p>
            <a:pPr algn="just"/>
            <a:r>
              <a:rPr lang="pt-BR" sz="2600" dirty="0" smtClean="0"/>
              <a:t>Espelha </a:t>
            </a:r>
            <a:r>
              <a:rPr lang="pt-BR" sz="2600" dirty="0"/>
              <a:t>o perfil e as características dos dirigentes.</a:t>
            </a:r>
          </a:p>
          <a:p>
            <a:pPr algn="just"/>
            <a:r>
              <a:rPr lang="pt-BR" sz="2600" dirty="0" smtClean="0"/>
              <a:t>Baseada </a:t>
            </a:r>
            <a:r>
              <a:rPr lang="pt-BR" sz="2600" dirty="0"/>
              <a:t>mais na intuição do que em análises objetivas.</a:t>
            </a:r>
          </a:p>
          <a:p>
            <a:pPr algn="just"/>
            <a:r>
              <a:rPr lang="pt-BR" sz="2600" dirty="0" smtClean="0"/>
              <a:t>Posteriormente </a:t>
            </a:r>
            <a:r>
              <a:rPr lang="pt-BR" sz="2600" dirty="0"/>
              <a:t>confirmada pelo planejamento estratégico.</a:t>
            </a:r>
          </a:p>
          <a:p>
            <a:pPr marL="0" indent="0" algn="just">
              <a:buNone/>
            </a:pPr>
            <a:r>
              <a:rPr lang="pt-BR" sz="2400" u="sng" dirty="0" smtClean="0"/>
              <a:t>Exemplo</a:t>
            </a:r>
            <a:r>
              <a:rPr lang="pt-BR" sz="2400" b="1" dirty="0" smtClean="0"/>
              <a:t>:</a:t>
            </a:r>
            <a:endParaRPr lang="pt-BR" sz="2400" b="1" dirty="0"/>
          </a:p>
          <a:p>
            <a:pPr algn="just"/>
            <a:r>
              <a:rPr lang="pt-BR" sz="2400" dirty="0"/>
              <a:t>Kodak: Ser líder mundial em imagens</a:t>
            </a:r>
            <a:r>
              <a:rPr lang="pt-BR" sz="2600" dirty="0"/>
              <a:t>.</a:t>
            </a:r>
            <a:endParaRPr lang="pt-BR" sz="2600" b="1" dirty="0"/>
          </a:p>
        </p:txBody>
      </p:sp>
    </p:spTree>
    <p:extLst>
      <p:ext uri="{BB962C8B-B14F-4D97-AF65-F5344CB8AC3E}">
        <p14:creationId xmlns:p14="http://schemas.microsoft.com/office/powerpoint/2010/main" val="10375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/>
              <a:t>FUNÇÕES ADMINISTRATIVAS - </a:t>
            </a:r>
            <a:r>
              <a:rPr lang="pt-BR" sz="3200" dirty="0" smtClean="0"/>
              <a:t>PLANEJAMENTO</a:t>
            </a:r>
            <a:endParaRPr lang="pt-BR" sz="32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pt-BR" sz="2800" dirty="0" smtClean="0"/>
              <a:t>Qual o conceito de planejamento e quais os três tipos de filosofias do planejamento?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Quais os seis passos que constituem  o processo de planejamento? Explique-os.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Defina o planejamento estratégico e apresente suas principais características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Defina planejamento tático. Quais os planos táticos geralmente englobado por esse tipo de planejamento?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O que é planejamento operacional e quais os tipos de planos operacionais?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498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 smtClean="0"/>
              <a:t>Valores</a:t>
            </a:r>
          </a:p>
          <a:p>
            <a:pPr algn="just"/>
            <a:r>
              <a:rPr lang="pt-BR" sz="2800" dirty="0"/>
              <a:t>Conjunto de princípios culturais, ideológicos, morais e éticos </a:t>
            </a:r>
            <a:r>
              <a:rPr lang="pt-BR" sz="2800" dirty="0" smtClean="0"/>
              <a:t>que devem </a:t>
            </a:r>
            <a:r>
              <a:rPr lang="pt-BR" sz="2800" dirty="0"/>
              <a:t>caracterizar a instituição e pautar a conduta de seus integrantes</a:t>
            </a:r>
            <a:r>
              <a:rPr lang="pt-BR" sz="2800" dirty="0" smtClean="0"/>
              <a:t>.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/>
            <a:r>
              <a:rPr lang="pt-BR" sz="2800" dirty="0" smtClean="0"/>
              <a:t>Delimitam </a:t>
            </a:r>
            <a:r>
              <a:rPr lang="pt-BR" sz="2800" dirty="0"/>
              <a:t>atitudes e ações estratégicas, táticas e </a:t>
            </a:r>
            <a:r>
              <a:rPr lang="pt-BR" sz="2800" dirty="0" smtClean="0"/>
              <a:t>operacionais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u="sng" dirty="0" smtClean="0"/>
              <a:t>Exemplo</a:t>
            </a:r>
            <a:r>
              <a:rPr lang="pt-BR" sz="2800" dirty="0" smtClean="0"/>
              <a:t>:</a:t>
            </a:r>
            <a:endParaRPr lang="pt-BR" sz="2800" dirty="0"/>
          </a:p>
          <a:p>
            <a:pPr algn="just"/>
            <a:r>
              <a:rPr lang="pt-BR" sz="2800" dirty="0" smtClean="0"/>
              <a:t>Ética</a:t>
            </a:r>
            <a:r>
              <a:rPr lang="pt-BR" sz="2800" dirty="0"/>
              <a:t>, comprometimento com o cliente, qualidade...</a:t>
            </a:r>
            <a:endParaRPr lang="pt-B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7957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pt-BR" dirty="0"/>
          </a:p>
        </p:txBody>
      </p:sp>
      <p:pic>
        <p:nvPicPr>
          <p:cNvPr id="2050" name="Picture 2" descr="C:\Aulas 2015_1\Aula 06 e 07\estratégia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61953"/>
            <a:ext cx="4087346" cy="49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1916832"/>
            <a:ext cx="2592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 smtClean="0"/>
              <a:t>Estratégias</a:t>
            </a:r>
            <a:r>
              <a:rPr lang="pt-BR" dirty="0" smtClean="0"/>
              <a:t>: são respostas aos desafios e oportunidades do ambiente e dos sistemas internos 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Estabelece as formas  de competir ou de realizar a missão, as prioridades, a alocação de recursos e os objetivos a longo prazo da organização</a:t>
            </a: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99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: 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sz="2800" dirty="0" smtClean="0"/>
              <a:t>são propósitos específicos, alvos a serem atingidos ao longo de determinado período de tempo, que, em conjunto, resultarão no cumprimento da missão da organização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dirty="0" smtClean="0"/>
              <a:t>Exemplos: </a:t>
            </a:r>
            <a:r>
              <a:rPr lang="pt-BR" sz="2400" dirty="0" smtClean="0"/>
              <a:t>Melhorar a imagem da organização, Aumentar o volume das vendas, promover a qualificação dos gerentes</a:t>
            </a:r>
            <a:endParaRPr lang="pt-BR" sz="2400" dirty="0"/>
          </a:p>
        </p:txBody>
      </p:sp>
      <p:sp>
        <p:nvSpPr>
          <p:cNvPr id="4" name="Estrela de 5 pontas 3"/>
          <p:cNvSpPr/>
          <p:nvPr/>
        </p:nvSpPr>
        <p:spPr>
          <a:xfrm>
            <a:off x="378006" y="1088740"/>
            <a:ext cx="4770058" cy="2052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475656" y="211485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   OBJETIVOS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87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Objetivos estratégicos: </a:t>
            </a:r>
          </a:p>
          <a:p>
            <a:pPr algn="just"/>
            <a:r>
              <a:rPr lang="pt-BR" sz="2800" dirty="0" smtClean="0"/>
              <a:t>Manter posição de liderança entre as empresas da indústria automobilística no Brasil, no segmento de carros populares (Volkswagen).</a:t>
            </a:r>
          </a:p>
          <a:p>
            <a:pPr algn="just"/>
            <a:r>
              <a:rPr lang="pt-BR" sz="2800" dirty="0" smtClean="0"/>
              <a:t>Suplantar o líder entre as redes de televisão (SBT)</a:t>
            </a:r>
          </a:p>
          <a:p>
            <a:pPr algn="just"/>
            <a:r>
              <a:rPr lang="pt-BR" sz="2800" dirty="0" smtClean="0"/>
              <a:t>Tornar-se uma empresa líder no mercado de material esportivo e não apenas de calçados esportivos (Nike)</a:t>
            </a:r>
          </a:p>
          <a:p>
            <a:pPr algn="just"/>
            <a:endParaRPr lang="pt-BR" sz="2800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05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: 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 : específico</a:t>
            </a:r>
          </a:p>
          <a:p>
            <a:pPr algn="just"/>
            <a:r>
              <a:rPr lang="pt-BR" dirty="0" smtClean="0"/>
              <a:t>M : mensurável</a:t>
            </a:r>
          </a:p>
          <a:p>
            <a:pPr algn="just"/>
            <a:r>
              <a:rPr lang="pt-BR" dirty="0" smtClean="0"/>
              <a:t>A:  </a:t>
            </a:r>
            <a:r>
              <a:rPr lang="pt-BR" dirty="0" err="1" smtClean="0"/>
              <a:t>Alcancável</a:t>
            </a:r>
            <a:endParaRPr lang="pt-BR" dirty="0" smtClean="0"/>
          </a:p>
          <a:p>
            <a:pPr algn="just"/>
            <a:r>
              <a:rPr lang="pt-BR" dirty="0" smtClean="0"/>
              <a:t>R: Relevante</a:t>
            </a:r>
          </a:p>
          <a:p>
            <a:pPr algn="just"/>
            <a:r>
              <a:rPr lang="pt-BR" dirty="0" smtClean="0"/>
              <a:t>T: temporal</a:t>
            </a:r>
            <a:endParaRPr lang="pt-BR" dirty="0"/>
          </a:p>
        </p:txBody>
      </p:sp>
      <p:sp>
        <p:nvSpPr>
          <p:cNvPr id="4" name="Estrela de 5 pontas 3"/>
          <p:cNvSpPr/>
          <p:nvPr/>
        </p:nvSpPr>
        <p:spPr>
          <a:xfrm>
            <a:off x="378006" y="1088740"/>
            <a:ext cx="4770058" cy="2052228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475656" y="211485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     META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138446" y="3140968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IMPORTANTE</a:t>
            </a:r>
          </a:p>
          <a:p>
            <a:endParaRPr lang="pt-BR" sz="2800" dirty="0"/>
          </a:p>
          <a:p>
            <a:r>
              <a:rPr lang="pt-BR" sz="2800" dirty="0" smtClean="0"/>
              <a:t>A </a:t>
            </a:r>
            <a:r>
              <a:rPr lang="pt-BR" sz="2800" dirty="0"/>
              <a:t>meta mensura o que o objetivo deseja alcançar em forma de números. </a:t>
            </a:r>
          </a:p>
        </p:txBody>
      </p:sp>
    </p:spTree>
    <p:extLst>
      <p:ext uri="{BB962C8B-B14F-4D97-AF65-F5344CB8AC3E}">
        <p14:creationId xmlns:p14="http://schemas.microsoft.com/office/powerpoint/2010/main" val="35014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55576" y="1700808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OBJETIVO 1</a:t>
            </a:r>
            <a:r>
              <a:rPr lang="pt-BR" sz="2400" dirty="0"/>
              <a:t>: Aumentar o faturamento em 20% em 2006.</a:t>
            </a:r>
          </a:p>
          <a:p>
            <a:pPr algn="just"/>
            <a:endParaRPr lang="pt-BR" sz="2400" b="1" dirty="0" smtClean="0"/>
          </a:p>
          <a:p>
            <a:pPr algn="just"/>
            <a:r>
              <a:rPr lang="pt-BR" sz="2400" b="1" dirty="0" smtClean="0"/>
              <a:t>METAS</a:t>
            </a:r>
            <a:endParaRPr lang="pt-BR" sz="2400" dirty="0"/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pt-BR" sz="2400" dirty="0"/>
              <a:t>Aumentar a satisfação de nossos clientes em relação ao atendimento de 60% para 90% até setembro de 2006.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pt-BR" sz="2400" dirty="0"/>
              <a:t>Diminuir de 5% para 3% o percentual de mercadorias devolvidas durante o ano de 2006.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pt-BR" sz="2400" dirty="0"/>
              <a:t>Aplicar 2% do faturamento em material de divulgação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0791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11560" y="1859340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OBJETIVO 2</a:t>
            </a:r>
            <a:r>
              <a:rPr lang="pt-BR" sz="2400" dirty="0"/>
              <a:t>: aumentar a lucratividade líquida da empresa de 10% para 13% em 2006.</a:t>
            </a:r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METAS</a:t>
            </a:r>
            <a:endParaRPr lang="pt-BR" sz="2400" dirty="0"/>
          </a:p>
          <a:p>
            <a:pPr lvl="0" algn="just"/>
            <a:r>
              <a:rPr lang="pt-BR" sz="2400" dirty="0"/>
              <a:t>Diminuir de 5% para 3% o percentual de mercadorias devolvidas durante o ano de 2006.</a:t>
            </a:r>
          </a:p>
          <a:p>
            <a:pPr lvl="0" algn="just"/>
            <a:r>
              <a:rPr lang="pt-BR" sz="2400" dirty="0"/>
              <a:t>Diminuir os custos dos produtos vendidos em 5% durante o ano de 2006.</a:t>
            </a:r>
          </a:p>
          <a:p>
            <a:pPr lvl="0" algn="just"/>
            <a:r>
              <a:rPr lang="pt-BR" sz="2400" dirty="0"/>
              <a:t>Aumentar em 10% a produtividade por funcionário em 2006.</a:t>
            </a:r>
          </a:p>
        </p:txBody>
      </p:sp>
    </p:spTree>
    <p:extLst>
      <p:ext uri="{BB962C8B-B14F-4D97-AF65-F5344CB8AC3E}">
        <p14:creationId xmlns:p14="http://schemas.microsoft.com/office/powerpoint/2010/main" val="34961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Estratégico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Como você vê a si mesmo daqui a cinco anos? Enumere quantos objetivos puder e seja específico em todos eles, abordando todos os aspectos de sua vida.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Com base nos objetivos estabelecidos, defina suas metas pessoais para os 12 meses de 2015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9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Tático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5229225"/>
          </a:xfrm>
        </p:spPr>
        <p:txBody>
          <a:bodyPr/>
          <a:lstStyle/>
          <a:p>
            <a:pPr marL="0" indent="0" algn="ctr">
              <a:buNone/>
            </a:pPr>
            <a:r>
              <a:rPr lang="pt-BR" sz="2800" dirty="0" smtClean="0"/>
              <a:t>Envolve uma determinada unidade organizacional</a:t>
            </a:r>
            <a:r>
              <a:rPr lang="pt-BR" dirty="0" smtClean="0"/>
              <a:t>: </a:t>
            </a:r>
            <a:r>
              <a:rPr lang="pt-BR" b="1" dirty="0" smtClean="0"/>
              <a:t>Departamento ou divisão</a:t>
            </a:r>
          </a:p>
          <a:p>
            <a:pPr algn="just"/>
            <a:endParaRPr lang="pt-BR" b="1" dirty="0" smtClean="0"/>
          </a:p>
          <a:p>
            <a:pPr algn="just"/>
            <a:r>
              <a:rPr lang="pt-BR" sz="2800" dirty="0" smtClean="0"/>
              <a:t>Os planos Táticos geralmente são desenvolvidos para as áreas:</a:t>
            </a:r>
          </a:p>
          <a:p>
            <a:pPr algn="just"/>
            <a:endParaRPr lang="pt-BR" sz="2800" b="1" dirty="0" smtClean="0"/>
          </a:p>
          <a:p>
            <a:pPr algn="just">
              <a:buFontTx/>
              <a:buChar char="-"/>
            </a:pPr>
            <a:r>
              <a:rPr lang="pt-BR" sz="2400" b="1" dirty="0" smtClean="0"/>
              <a:t>Planos de Produção: </a:t>
            </a:r>
            <a:r>
              <a:rPr lang="pt-BR" sz="2400" dirty="0" smtClean="0"/>
              <a:t>métodos, tecnologias para produção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Planos financeiros: </a:t>
            </a:r>
            <a:r>
              <a:rPr lang="pt-BR" sz="2400" dirty="0" smtClean="0"/>
              <a:t>captação e aplicação do dinheiro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Planos de Marketing: </a:t>
            </a:r>
            <a:r>
              <a:rPr lang="pt-BR" sz="2400" dirty="0" smtClean="0"/>
              <a:t>requisitos de venda, distribuição de bens e serviços no mercado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Planos de </a:t>
            </a:r>
            <a:r>
              <a:rPr lang="pt-BR" sz="2400" b="1" dirty="0" err="1" smtClean="0"/>
              <a:t>Rec</a:t>
            </a:r>
            <a:r>
              <a:rPr lang="pt-BR" sz="2400" b="1" dirty="0" smtClean="0"/>
              <a:t> Humanos: </a:t>
            </a:r>
            <a:r>
              <a:rPr lang="pt-BR" sz="2400" dirty="0" smtClean="0"/>
              <a:t>recrutamento, seleção....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785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C:\Users\1375267\Downloads\planejamento-estratc3a9gico-tc3a1tico-e-operacion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76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/>
              <a:t>FUNÇÕES ADMINISTRATIVAS – 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pt-BR" sz="2800" dirty="0" smtClean="0"/>
              <a:t>Qual o conceito de organização como função administrativa?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O que é estrutura organizacional? 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Explique o que é </a:t>
            </a:r>
            <a:r>
              <a:rPr lang="pt-BR" sz="2800" b="1" dirty="0" smtClean="0"/>
              <a:t>estrutura vertical </a:t>
            </a:r>
            <a:r>
              <a:rPr lang="pt-BR" sz="2800" dirty="0" smtClean="0"/>
              <a:t>e apresente seus três fatores principais.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Qual a definição sobre </a:t>
            </a:r>
            <a:r>
              <a:rPr lang="pt-BR" sz="2800" b="1" dirty="0" smtClean="0"/>
              <a:t>desenho departamental </a:t>
            </a:r>
            <a:r>
              <a:rPr lang="pt-BR" sz="2800" dirty="0" smtClean="0"/>
              <a:t>e quais as cinco abordagens de departamentalização?</a:t>
            </a:r>
          </a:p>
          <a:p>
            <a:pPr marL="514350" indent="-514350" algn="just">
              <a:buAutoNum type="arabicPeriod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8060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Tático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 smtClean="0"/>
              <a:t>Envolve uma determinada unidade organizacional</a:t>
            </a:r>
            <a:r>
              <a:rPr lang="pt-BR" dirty="0" smtClean="0"/>
              <a:t>: </a:t>
            </a:r>
            <a:r>
              <a:rPr lang="pt-BR" b="1" dirty="0" smtClean="0"/>
              <a:t>Departamento ou divisão</a:t>
            </a:r>
          </a:p>
          <a:p>
            <a:pPr algn="just"/>
            <a:endParaRPr lang="pt-BR" b="1" dirty="0" smtClean="0"/>
          </a:p>
          <a:p>
            <a:pPr algn="just"/>
            <a:endParaRPr lang="pt-BR" sz="2800" b="1" dirty="0"/>
          </a:p>
        </p:txBody>
      </p:sp>
      <p:pic>
        <p:nvPicPr>
          <p:cNvPr id="7170" name="Picture 2" descr="C:\Users\1375267\Downloads\planejamento tátic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1"/>
            <a:ext cx="828092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9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Planejamento Operacional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 smtClean="0"/>
              <a:t>Planos operacionais nas diversas áreas e funções</a:t>
            </a:r>
          </a:p>
          <a:p>
            <a:pPr algn="just"/>
            <a:r>
              <a:rPr lang="pt-BR" sz="2800" dirty="0" smtClean="0"/>
              <a:t>Estão voltados para a eficiência (ênfase nos meios)                     - </a:t>
            </a:r>
            <a:r>
              <a:rPr lang="pt-BR" sz="2800" u="sng" dirty="0" smtClean="0"/>
              <a:t>Procedimentos</a:t>
            </a:r>
            <a:r>
              <a:rPr lang="pt-BR" sz="2800" dirty="0" smtClean="0"/>
              <a:t>: rotinas -fluxo</a:t>
            </a:r>
          </a:p>
          <a:p>
            <a:pPr marL="0" indent="0" algn="just">
              <a:buNone/>
            </a:pPr>
            <a:r>
              <a:rPr lang="pt-BR" sz="2800" dirty="0" smtClean="0"/>
              <a:t>    </a:t>
            </a:r>
          </a:p>
          <a:p>
            <a:pPr marL="0" indent="0" algn="just">
              <a:buNone/>
            </a:pPr>
            <a:r>
              <a:rPr lang="pt-BR" sz="2800" dirty="0" smtClean="0"/>
              <a:t>                                   - </a:t>
            </a:r>
            <a:r>
              <a:rPr lang="pt-BR" sz="2800" u="sng" dirty="0" smtClean="0"/>
              <a:t>Orçamentos</a:t>
            </a:r>
            <a:r>
              <a:rPr lang="pt-BR" sz="2800" dirty="0" smtClean="0"/>
              <a:t>: dinheiro                </a:t>
            </a:r>
            <a:endParaRPr lang="pt-BR" sz="2800" dirty="0"/>
          </a:p>
          <a:p>
            <a:pPr marL="0" indent="0" algn="just">
              <a:buNone/>
            </a:pPr>
            <a:r>
              <a:rPr lang="pt-BR" sz="2800" dirty="0" smtClean="0"/>
              <a:t>  Classifica-se                                                        </a:t>
            </a:r>
          </a:p>
          <a:p>
            <a:pPr marL="0" indent="0" algn="just">
              <a:buNone/>
            </a:pPr>
            <a:r>
              <a:rPr lang="pt-BR" sz="2800" dirty="0" smtClean="0"/>
              <a:t>                                   -</a:t>
            </a:r>
            <a:r>
              <a:rPr lang="pt-BR" sz="2800" u="sng" dirty="0" smtClean="0"/>
              <a:t>Cronograma</a:t>
            </a:r>
            <a:r>
              <a:rPr lang="pt-BR" sz="2800" dirty="0" smtClean="0"/>
              <a:t>: atividade x 							   tempo</a:t>
            </a:r>
          </a:p>
          <a:p>
            <a:pPr marL="0" indent="0" algn="just">
              <a:buNone/>
            </a:pPr>
            <a:r>
              <a:rPr lang="pt-BR" sz="2800" dirty="0" smtClean="0"/>
              <a:t>                                    - avaliação dos riscos</a:t>
            </a:r>
          </a:p>
          <a:p>
            <a:pPr marL="0" indent="0" algn="just">
              <a:buNone/>
            </a:pPr>
            <a:r>
              <a:rPr lang="pt-BR" sz="2800" dirty="0"/>
              <a:t> </a:t>
            </a:r>
            <a:r>
              <a:rPr lang="pt-BR" sz="2800" dirty="0" smtClean="0"/>
              <a:t>                                  </a:t>
            </a:r>
            <a:endParaRPr lang="pt-BR" dirty="0"/>
          </a:p>
        </p:txBody>
      </p:sp>
      <p:sp>
        <p:nvSpPr>
          <p:cNvPr id="4" name="Chave esquerda 3"/>
          <p:cNvSpPr/>
          <p:nvPr/>
        </p:nvSpPr>
        <p:spPr>
          <a:xfrm>
            <a:off x="3084984" y="2852936"/>
            <a:ext cx="720080" cy="33843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7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643438" y="3933825"/>
            <a:ext cx="4248150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95288" y="1557338"/>
            <a:ext cx="4248150" cy="2376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Os quatro tipos de </a:t>
            </a:r>
            <a:r>
              <a:rPr lang="pt-BR" b="1" dirty="0" smtClean="0">
                <a:solidFill>
                  <a:schemeClr val="tx1"/>
                </a:solidFill>
              </a:rPr>
              <a:t>planos operacionais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/>
              <a:t>Relacionados      com métodos        de trabalho;</a:t>
            </a:r>
          </a:p>
          <a:p>
            <a:pPr>
              <a:buFont typeface="Wingdings" pitchFamily="2" charset="2"/>
              <a:buChar char="Ø"/>
            </a:pPr>
            <a:r>
              <a:rPr lang="pt-BR" sz="2800" b="1" dirty="0"/>
              <a:t>Fluxogramas;</a:t>
            </a:r>
          </a:p>
          <a:p>
            <a:pPr marL="0" indent="0">
              <a:buNone/>
            </a:pPr>
            <a:r>
              <a:rPr lang="pt-BR" sz="2400" b="1" dirty="0" smtClean="0"/>
              <a:t>.</a:t>
            </a:r>
            <a:endParaRPr lang="pt-BR" sz="2400" b="1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/>
              <a:t>Relacionado com o dinheiro;</a:t>
            </a:r>
          </a:p>
          <a:p>
            <a:pPr>
              <a:buFont typeface="Wingdings" pitchFamily="2" charset="2"/>
              <a:buChar char="Ø"/>
            </a:pPr>
            <a:r>
              <a:rPr lang="pt-BR" sz="2800" b="1" dirty="0"/>
              <a:t>Orçamento</a:t>
            </a:r>
            <a:r>
              <a:rPr lang="pt-BR" sz="2800" dirty="0"/>
              <a:t>;</a:t>
            </a:r>
          </a:p>
          <a:p>
            <a:pPr>
              <a:buFontTx/>
              <a:buNone/>
            </a:pPr>
            <a:endParaRPr lang="pt-BR" sz="2800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endParaRPr lang="pt-BR" sz="2800" b="1" dirty="0"/>
          </a:p>
          <a:p>
            <a:pPr marL="0" indent="0">
              <a:buNone/>
            </a:pPr>
            <a:r>
              <a:rPr lang="pt-BR" sz="2800" b="1" dirty="0"/>
              <a:t>Relacionados com o tempo;</a:t>
            </a:r>
          </a:p>
          <a:p>
            <a:pPr>
              <a:buFont typeface="Wingdings" pitchFamily="2" charset="2"/>
              <a:buChar char="Ø"/>
            </a:pPr>
            <a:r>
              <a:rPr lang="pt-BR" sz="2800" b="1" dirty="0"/>
              <a:t>Cronograma.</a:t>
            </a:r>
          </a:p>
          <a:p>
            <a:endParaRPr lang="pt-BR" sz="2800" b="1" dirty="0"/>
          </a:p>
        </p:txBody>
      </p:sp>
      <p:sp>
        <p:nvSpPr>
          <p:cNvPr id="16392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b="1" dirty="0"/>
              <a:t>Relacionados com  o comportamento;</a:t>
            </a:r>
          </a:p>
          <a:p>
            <a:pPr>
              <a:buFont typeface="Wingdings" pitchFamily="2" charset="2"/>
              <a:buChar char="Ø"/>
            </a:pPr>
            <a:r>
              <a:rPr lang="pt-BR" sz="2800" b="1" dirty="0"/>
              <a:t>Regras e normas;</a:t>
            </a:r>
          </a:p>
          <a:p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6473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Fluxograma (</a:t>
            </a:r>
            <a:r>
              <a:rPr lang="en-US" i="1" smtClean="0"/>
              <a:t>Flowchart</a:t>
            </a:r>
            <a:r>
              <a:rPr lang="pt-BR" smtClean="0"/>
              <a:t>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sz="2800" dirty="0" smtClean="0"/>
              <a:t>Gráfico que representa cada fase de um processo, identificando, de forma clara, as operações e os envolvidos.</a:t>
            </a:r>
          </a:p>
          <a:p>
            <a:pPr eaLnBrk="1" hangingPunct="1">
              <a:lnSpc>
                <a:spcPct val="90000"/>
              </a:lnSpc>
            </a:pPr>
            <a:endParaRPr lang="pt-BR" sz="2800" dirty="0" smtClean="0"/>
          </a:p>
          <a:p>
            <a:pPr eaLnBrk="1" hangingPunct="1">
              <a:lnSpc>
                <a:spcPct val="90000"/>
              </a:lnSpc>
            </a:pPr>
            <a:r>
              <a:rPr lang="pt-BR" sz="2800" dirty="0" smtClean="0"/>
              <a:t>Também conhecido como:</a:t>
            </a:r>
          </a:p>
          <a:p>
            <a:pPr eaLnBrk="1" hangingPunct="1">
              <a:lnSpc>
                <a:spcPct val="90000"/>
              </a:lnSpc>
            </a:pPr>
            <a:endParaRPr lang="pt-BR" sz="2800" dirty="0" smtClean="0"/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800" dirty="0" smtClean="0"/>
              <a:t>Carta de fluxo do processo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800" dirty="0" smtClean="0"/>
              <a:t>Gráfico de processamento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800" dirty="0" smtClean="0"/>
              <a:t>Gráfico de </a:t>
            </a:r>
            <a:r>
              <a:rPr lang="pt-BR" sz="2800" dirty="0" err="1" smtClean="0"/>
              <a:t>seqüência</a:t>
            </a: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427815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Fluxograma - Objetivos e Vantagens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dirty="0" smtClean="0"/>
              <a:t>Objetivos: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Padronizar a representação de métodos administrativos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Permitir maior rapidez da descrição de métodos administrativos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Facilitar leitura e entendimento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Melhorar a análise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Facilitar localização e identificação dos pontos mais importantes</a:t>
            </a:r>
          </a:p>
          <a:p>
            <a:pPr eaLnBrk="1" hangingPunct="1">
              <a:lnSpc>
                <a:spcPct val="90000"/>
              </a:lnSpc>
            </a:pPr>
            <a:endParaRPr lang="pt-BR" sz="2400" dirty="0" smtClean="0"/>
          </a:p>
          <a:p>
            <a:pPr eaLnBrk="1" hangingPunct="1">
              <a:lnSpc>
                <a:spcPct val="90000"/>
              </a:lnSpc>
            </a:pPr>
            <a:r>
              <a:rPr lang="pt-BR" sz="2800" dirty="0" smtClean="0"/>
              <a:t>Vantagens</a:t>
            </a:r>
            <a:r>
              <a:rPr lang="pt-BR" sz="2400" dirty="0" smtClean="0"/>
              <a:t>: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Levantamento e análise de qualquer método administrativo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Apresentação real do funcionamento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Visualização integrada de um método administrativo</a:t>
            </a:r>
          </a:p>
          <a:p>
            <a:pPr marL="992188" lvl="2" indent="-92075" eaLnBrk="1" hangingPunct="1">
              <a:lnSpc>
                <a:spcPct val="90000"/>
              </a:lnSpc>
            </a:pPr>
            <a:r>
              <a:rPr lang="pt-BR" sz="1800" dirty="0" smtClean="0"/>
              <a:t> Repercussões</a:t>
            </a:r>
          </a:p>
          <a:p>
            <a:pPr marL="720725" lvl="1" indent="-263525" eaLnBrk="1" hangingPunct="1">
              <a:lnSpc>
                <a:spcPct val="90000"/>
              </a:lnSpc>
            </a:pPr>
            <a:r>
              <a:rPr lang="pt-BR" sz="2000" dirty="0" smtClean="0"/>
              <a:t>Uso de convenções e símbolos (facilita a leitura)</a:t>
            </a:r>
          </a:p>
        </p:txBody>
      </p:sp>
    </p:spTree>
    <p:extLst>
      <p:ext uri="{BB962C8B-B14F-4D97-AF65-F5344CB8AC3E}">
        <p14:creationId xmlns:p14="http://schemas.microsoft.com/office/powerpoint/2010/main" val="41128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Simbologia – Gabarito</a:t>
            </a:r>
          </a:p>
        </p:txBody>
      </p:sp>
      <p:pic>
        <p:nvPicPr>
          <p:cNvPr id="9219" name="Picture 1031" descr="gabari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9726"/>
            <a:ext cx="8229600" cy="4506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9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Simbologia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555930"/>
            <a:ext cx="5485606" cy="445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Técnicas e Tipos de Fluxogramas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6249866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dirty="0" smtClean="0"/>
              <a:t>Existem diversos tipos de fluxogramas:</a:t>
            </a:r>
          </a:p>
          <a:p>
            <a:pPr eaLnBrk="1" hangingPunct="1">
              <a:lnSpc>
                <a:spcPct val="90000"/>
              </a:lnSpc>
            </a:pPr>
            <a:endParaRPr lang="pt-BR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pt-BR" sz="2000" dirty="0" smtClean="0"/>
              <a:t>Fluxograma Vertical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dirty="0" smtClean="0"/>
              <a:t>Fluxograma Sintético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dirty="0" smtClean="0"/>
              <a:t>Fluxograma de Blocos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dirty="0" smtClean="0"/>
              <a:t>Fluxograma Esqueleto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dirty="0" smtClean="0"/>
              <a:t>Fluxograma de Procedimentos</a:t>
            </a:r>
          </a:p>
        </p:txBody>
      </p:sp>
      <p:grpSp>
        <p:nvGrpSpPr>
          <p:cNvPr id="10245" name="Group 57"/>
          <p:cNvGrpSpPr>
            <a:grpSpLocks noChangeAspect="1"/>
          </p:cNvGrpSpPr>
          <p:nvPr/>
        </p:nvGrpSpPr>
        <p:grpSpPr bwMode="auto">
          <a:xfrm>
            <a:off x="6822831" y="1844824"/>
            <a:ext cx="1803889" cy="4176565"/>
            <a:chOff x="1920" y="2352"/>
            <a:chExt cx="626" cy="986"/>
          </a:xfrm>
        </p:grpSpPr>
        <p:sp>
          <p:nvSpPr>
            <p:cNvPr id="10246" name="AutoShape 47"/>
            <p:cNvSpPr>
              <a:spLocks noChangeAspect="1" noChangeArrowheads="1"/>
            </p:cNvSpPr>
            <p:nvPr/>
          </p:nvSpPr>
          <p:spPr bwMode="auto">
            <a:xfrm>
              <a:off x="1920" y="2352"/>
              <a:ext cx="384" cy="108"/>
            </a:xfrm>
            <a:prstGeom prst="flowChartTerminator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sz="1200" b="1"/>
                <a:t>1. Início</a:t>
              </a:r>
            </a:p>
          </p:txBody>
        </p:sp>
        <p:sp>
          <p:nvSpPr>
            <p:cNvPr id="10247" name="Line 48"/>
            <p:cNvSpPr>
              <a:spLocks noChangeAspect="1" noChangeShapeType="1"/>
            </p:cNvSpPr>
            <p:nvPr/>
          </p:nvSpPr>
          <p:spPr bwMode="auto">
            <a:xfrm>
              <a:off x="2112" y="2460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48" name="AutoShape 50"/>
            <p:cNvSpPr>
              <a:spLocks noChangeAspect="1" noChangeArrowheads="1"/>
            </p:cNvSpPr>
            <p:nvPr/>
          </p:nvSpPr>
          <p:spPr bwMode="auto">
            <a:xfrm>
              <a:off x="1920" y="2592"/>
              <a:ext cx="384" cy="192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sz="1200" b="1"/>
                <a:t>2. Processo</a:t>
              </a:r>
            </a:p>
          </p:txBody>
        </p:sp>
        <p:sp>
          <p:nvSpPr>
            <p:cNvPr id="10249" name="Line 51"/>
            <p:cNvSpPr>
              <a:spLocks noChangeAspect="1" noChangeShapeType="1"/>
            </p:cNvSpPr>
            <p:nvPr/>
          </p:nvSpPr>
          <p:spPr bwMode="auto">
            <a:xfrm>
              <a:off x="2112" y="2784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0" name="AutoShape 52"/>
            <p:cNvSpPr>
              <a:spLocks noChangeAspect="1" noChangeArrowheads="1"/>
            </p:cNvSpPr>
            <p:nvPr/>
          </p:nvSpPr>
          <p:spPr bwMode="auto">
            <a:xfrm>
              <a:off x="1920" y="2916"/>
              <a:ext cx="384" cy="192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sz="1200" b="1"/>
                <a:t>3. Decisão</a:t>
              </a:r>
            </a:p>
          </p:txBody>
        </p:sp>
        <p:sp>
          <p:nvSpPr>
            <p:cNvPr id="10251" name="Line 53"/>
            <p:cNvSpPr>
              <a:spLocks noChangeAspect="1" noChangeShapeType="1"/>
            </p:cNvSpPr>
            <p:nvPr/>
          </p:nvSpPr>
          <p:spPr bwMode="auto">
            <a:xfrm>
              <a:off x="2304" y="30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2" name="Line 54"/>
            <p:cNvSpPr>
              <a:spLocks noChangeAspect="1" noChangeShapeType="1"/>
            </p:cNvSpPr>
            <p:nvPr/>
          </p:nvSpPr>
          <p:spPr bwMode="auto">
            <a:xfrm>
              <a:off x="2112" y="3108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3" name="AutoShape 55"/>
            <p:cNvSpPr>
              <a:spLocks noChangeAspect="1" noChangeArrowheads="1"/>
            </p:cNvSpPr>
            <p:nvPr/>
          </p:nvSpPr>
          <p:spPr bwMode="auto">
            <a:xfrm>
              <a:off x="2450" y="2964"/>
              <a:ext cx="96" cy="96"/>
            </a:xfrm>
            <a:prstGeom prst="flowChartConnector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sz="1200" b="1"/>
                <a:t>4</a:t>
              </a:r>
            </a:p>
          </p:txBody>
        </p:sp>
        <p:sp>
          <p:nvSpPr>
            <p:cNvPr id="10254" name="AutoShape 56"/>
            <p:cNvSpPr>
              <a:spLocks noChangeAspect="1" noChangeArrowheads="1"/>
            </p:cNvSpPr>
            <p:nvPr/>
          </p:nvSpPr>
          <p:spPr bwMode="auto">
            <a:xfrm>
              <a:off x="2064" y="3242"/>
              <a:ext cx="96" cy="96"/>
            </a:xfrm>
            <a:prstGeom prst="flowChartConnector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sz="1200" b="1"/>
                <a:t>5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6379252" cy="537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2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Fluxograma de Blocos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Apresenta uma simbologia mais rica </a:t>
            </a:r>
          </a:p>
          <a:p>
            <a:pPr marL="0" indent="0">
              <a:buNone/>
            </a:pPr>
            <a:endParaRPr lang="pt-BR" dirty="0" smtClean="0"/>
          </a:p>
          <a:p>
            <a:pPr algn="just"/>
            <a:r>
              <a:rPr lang="pt-BR" u="sng" dirty="0" smtClean="0"/>
              <a:t>Visão de sistema</a:t>
            </a:r>
            <a:r>
              <a:rPr lang="pt-BR" dirty="0" smtClean="0"/>
              <a:t>: É utilizado para representar graficamente as entradas, as operações e processos, saídas, conexões, decisões, arquivamentos que constituem o fluxo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É o mais utilizado pelas </a:t>
            </a:r>
            <a:r>
              <a:rPr lang="pt-BR" dirty="0" smtClean="0"/>
              <a:t>empresas</a:t>
            </a:r>
          </a:p>
          <a:p>
            <a:pPr marL="0" indent="0" algn="just">
              <a:buNone/>
            </a:pPr>
            <a:r>
              <a:rPr lang="pt-BR" dirty="0"/>
              <a:t> </a:t>
            </a:r>
            <a:r>
              <a:rPr lang="pt-BR" dirty="0" smtClean="0"/>
              <a:t>- </a:t>
            </a:r>
            <a:r>
              <a:rPr lang="pt-BR" sz="2400" dirty="0" smtClean="0"/>
              <a:t>Usado </a:t>
            </a:r>
            <a:r>
              <a:rPr lang="pt-BR" sz="2400" dirty="0"/>
              <a:t>no levantamento de processos existentes</a:t>
            </a:r>
          </a:p>
          <a:p>
            <a:pPr marL="0" indent="0" algn="just">
              <a:buNone/>
            </a:pPr>
            <a:r>
              <a:rPr lang="pt-BR" sz="2400" dirty="0" smtClean="0"/>
              <a:t> -  Usado </a:t>
            </a:r>
            <a:r>
              <a:rPr lang="pt-BR" sz="2400" dirty="0"/>
              <a:t>na descrição de novos processos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5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Procedimento 1 - Fluxograma de Blocos</a:t>
            </a:r>
            <a:endParaRPr lang="pt-BR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20" y="2132856"/>
            <a:ext cx="4838780" cy="271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 descr="https://encrypted-tbn2.gstatic.com/images?q=tbn:ANd9GcS0GaCn5FCrPKu22AojWmrhptJo801nDWqqHlrlKYYxbE70iS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7904"/>
            <a:ext cx="4211960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thumbs.dreamstime.com/z/diagrama-de-fluxograma-28117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95" y="2204864"/>
            <a:ext cx="4572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images.slideplayer.com.br/4/1472606/slides/slide_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622437"/>
            <a:ext cx="471487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/>
              <a:t>FUNÇÕES ADMINISTRATIVAS – 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>DIREÇÃO</a:t>
            </a:r>
            <a:endParaRPr lang="pt-BR" sz="32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pt-BR" sz="2800" dirty="0" smtClean="0"/>
              <a:t>Qual o conceito da função administrativa DIREÇÃO 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Quais os estilos de direção, segundo Douglas Mc </a:t>
            </a:r>
            <a:r>
              <a:rPr lang="pt-BR" sz="2800" dirty="0" err="1" smtClean="0"/>
              <a:t>Gregor</a:t>
            </a:r>
            <a:r>
              <a:rPr lang="pt-BR" sz="2800" dirty="0" smtClean="0"/>
              <a:t>? Explique-as.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Apresente os quatros sistemas administrativos propostos por </a:t>
            </a:r>
            <a:r>
              <a:rPr lang="pt-BR" sz="2800" dirty="0" err="1" smtClean="0"/>
              <a:t>Likert</a:t>
            </a:r>
            <a:r>
              <a:rPr lang="pt-BR" sz="2800" dirty="0" smtClean="0"/>
              <a:t>.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Qual o papel proposto para a Direção, segundo a teoria comportamental?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Quais as características da Teoria Z, proposta por </a:t>
            </a:r>
            <a:r>
              <a:rPr lang="pt-BR" sz="2800" dirty="0" err="1" smtClean="0"/>
              <a:t>Ouchi</a:t>
            </a:r>
            <a:r>
              <a:rPr lang="pt-BR" sz="2800" dirty="0" smtClean="0"/>
              <a:t>?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01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Procedimento 1 - Fluxograma de Blocos</a:t>
            </a:r>
            <a:endParaRPr lang="pt-BR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20" y="2132856"/>
            <a:ext cx="4838780" cy="271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 descr="https://encrypted-tbn2.gstatic.com/images?q=tbn:ANd9GcS0GaCn5FCrPKu22AojWmrhptJo801nDWqqHlrlKYYxbE70iS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7904"/>
            <a:ext cx="4211960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3.amazonaws.com/magoo/ABAAABZ_kAB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47" y="2204864"/>
            <a:ext cx="4945800" cy="29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Procedimento 2 - Listas de Verificação</a:t>
            </a:r>
            <a:endParaRPr lang="pt-BR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9" y="1844824"/>
            <a:ext cx="7262549" cy="514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38" y="4326414"/>
            <a:ext cx="28042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3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Procedimento 2 - Listas de Verificação</a:t>
            </a:r>
            <a:endParaRPr lang="pt-BR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77" y="1628775"/>
            <a:ext cx="357824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4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Orçamentos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96944" cy="51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Tipos de Orçamento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sz="2400" b="1" dirty="0" smtClean="0"/>
              <a:t>FLUXO DE CAIXA</a:t>
            </a:r>
          </a:p>
          <a:p>
            <a:pPr algn="just"/>
            <a:r>
              <a:rPr lang="pt-BR" sz="2000" dirty="0" smtClean="0"/>
              <a:t>Disponibilidade </a:t>
            </a:r>
            <a:r>
              <a:rPr lang="pt-BR" sz="2000" dirty="0"/>
              <a:t>de dinheiro para saldar compromissos de curto prazo (falta de liquidez)</a:t>
            </a:r>
          </a:p>
          <a:p>
            <a:pPr marL="0" indent="0" algn="just">
              <a:buNone/>
            </a:pPr>
            <a:endParaRPr lang="pt-BR" sz="2000" dirty="0" smtClean="0"/>
          </a:p>
        </p:txBody>
      </p:sp>
      <p:pic>
        <p:nvPicPr>
          <p:cNvPr id="1028" name="Picture 4" descr="http://www.negocioseempresas.com.br/artigos/financas/fluxocaix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78312"/>
            <a:ext cx="5040560" cy="43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 - Cronograma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9750"/>
            <a:ext cx="7661917" cy="464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8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Avaliação de Riscos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u="sng" dirty="0" smtClean="0"/>
              <a:t>Riscos</a:t>
            </a:r>
            <a:r>
              <a:rPr lang="pt-BR" sz="2800" dirty="0" smtClean="0"/>
              <a:t>: são eventos ou condições que afetam a realização ou o resultado das atividades, podendo ameaça-las.</a:t>
            </a:r>
          </a:p>
          <a:p>
            <a:endParaRPr lang="pt-BR" sz="2800" dirty="0" smtClean="0"/>
          </a:p>
          <a:p>
            <a:pPr algn="just"/>
            <a:r>
              <a:rPr lang="pt-BR" sz="2400" u="sng" dirty="0" smtClean="0"/>
              <a:t>Exemplos</a:t>
            </a:r>
            <a:r>
              <a:rPr lang="pt-BR" sz="2400" dirty="0" smtClean="0"/>
              <a:t>: possibilidade de chuva é um risco para qualquer evento ao ar livre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sz="2800" u="sng" dirty="0"/>
              <a:t>P</a:t>
            </a:r>
            <a:r>
              <a:rPr lang="pt-BR" sz="2800" u="sng" dirty="0" smtClean="0"/>
              <a:t>lanejamento operacional</a:t>
            </a:r>
            <a:r>
              <a:rPr lang="pt-BR" sz="2800" dirty="0" smtClean="0"/>
              <a:t>: </a:t>
            </a:r>
            <a:r>
              <a:rPr lang="pt-BR" sz="2400" dirty="0" smtClean="0"/>
              <a:t>os riscos devem ser identificados e analisados com o propósito de reduzir sua ocorrência ou minimizar suas consequências.</a:t>
            </a:r>
            <a:endParaRPr lang="pt-BR" sz="2400" dirty="0"/>
          </a:p>
          <a:p>
            <a:pPr algn="just"/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678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632700" cy="1362075"/>
          </a:xfrm>
        </p:spPr>
        <p:txBody>
          <a:bodyPr/>
          <a:lstStyle/>
          <a:p>
            <a:r>
              <a:rPr lang="pt-BR" sz="2400" dirty="0" smtClean="0"/>
              <a:t>Avaliação de Riscos – </a:t>
            </a:r>
            <a:r>
              <a:rPr lang="pt-BR" sz="2000" dirty="0" smtClean="0"/>
              <a:t>projeto de mudança de residência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pt-BR" sz="2800" dirty="0"/>
          </a:p>
          <a:p>
            <a:endParaRPr lang="pt-BR" sz="2800" dirty="0"/>
          </a:p>
        </p:txBody>
      </p:sp>
      <p:pic>
        <p:nvPicPr>
          <p:cNvPr id="3075" name="Picture 3" descr="C:\Aulas 2015_1\Aula 06 e 07\avaliação de risco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85737"/>
            <a:ext cx="7434072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5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400" dirty="0" smtClean="0"/>
              <a:t>Processo Administrativo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endParaRPr lang="pt-BR" u="sng" dirty="0" smtClean="0"/>
          </a:p>
          <a:p>
            <a:pPr>
              <a:buFont typeface="Wingdings" pitchFamily="2" charset="2"/>
              <a:buChar char="Ø"/>
            </a:pPr>
            <a:r>
              <a:rPr lang="pt-BR" b="1" u="sng" dirty="0" smtClean="0"/>
              <a:t>Organização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Visa estabelecer os meios e recursos necessários para possibilitar a realização do planejado.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Ato de organizar, estruturar e integrar os recursos e os órgãos incumbidos de sua administração</a:t>
            </a:r>
          </a:p>
        </p:txBody>
      </p:sp>
      <p:pic>
        <p:nvPicPr>
          <p:cNvPr id="8194" name="Picture 2" descr="C:\Users\1375267\Downloads\organizaçã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0"/>
            <a:ext cx="2522458" cy="31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556792"/>
            <a:ext cx="8642350" cy="5301207"/>
          </a:xfrm>
        </p:spPr>
        <p:txBody>
          <a:bodyPr/>
          <a:lstStyle/>
          <a:p>
            <a:pPr algn="just"/>
            <a:r>
              <a:rPr lang="pt-BR" sz="2800" dirty="0" smtClean="0"/>
              <a:t>Organizar conduz à criação da </a:t>
            </a:r>
            <a:r>
              <a:rPr lang="pt-BR" sz="2800" b="1" u="sng" dirty="0" smtClean="0"/>
              <a:t>Estrutura Organizacional:</a:t>
            </a:r>
          </a:p>
          <a:p>
            <a:pPr marL="0" indent="0" algn="just">
              <a:buNone/>
            </a:pPr>
            <a:endParaRPr lang="pt-BR" sz="2800" dirty="0"/>
          </a:p>
          <a:p>
            <a:pPr marL="514350" indent="-514350" algn="just">
              <a:buFont typeface="+mj-lt"/>
              <a:buAutoNum type="arabicPeriod"/>
            </a:pPr>
            <a:r>
              <a:rPr lang="pt-BR" sz="2500" dirty="0" smtClean="0"/>
              <a:t>Conjunto de tarefas formais atribuídas às Unidades Organizacionais e às pessoas.</a:t>
            </a:r>
          </a:p>
          <a:p>
            <a:pPr marL="514350" indent="-514350" algn="just">
              <a:buFont typeface="+mj-lt"/>
              <a:buAutoNum type="arabicPeriod"/>
            </a:pPr>
            <a:endParaRPr lang="pt-BR" sz="2500" dirty="0"/>
          </a:p>
          <a:p>
            <a:pPr marL="514350" indent="-514350" algn="just">
              <a:buFont typeface="+mj-lt"/>
              <a:buAutoNum type="arabicPeriod"/>
            </a:pPr>
            <a:r>
              <a:rPr lang="pt-BR" sz="2500" dirty="0" smtClean="0"/>
              <a:t>As relações de subordinação, linhas de autoridade, responsabilidade pelas decisões, número de níveis hierárquicos e amplitude administrativa</a:t>
            </a:r>
          </a:p>
          <a:p>
            <a:pPr marL="514350" indent="-514350" algn="just">
              <a:buFont typeface="+mj-lt"/>
              <a:buAutoNum type="arabicPeriod"/>
            </a:pPr>
            <a:endParaRPr lang="pt-BR" sz="25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t-BR" sz="2500" dirty="0" smtClean="0"/>
              <a:t>As comunicações para assegurar coordenação eficaz entre órgãos e pessoas.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225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/>
              <a:t>FUNÇÕES ADMINISTRATIVAS – 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>CONTROLE</a:t>
            </a:r>
            <a:endParaRPr lang="pt-BR" sz="32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pt-BR" sz="2800" dirty="0" smtClean="0"/>
              <a:t>Qual o conceito da função administrativa controle?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Quais são as etapas ou fases do processo de controle? Explique cada uma delas.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O que são controles estratégicos? Cite os vários tipos existentes.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O que são controles táticos? E quais os tipos mais importantes?</a:t>
            </a:r>
          </a:p>
          <a:p>
            <a:pPr marL="514350" indent="-514350" algn="just">
              <a:buAutoNum type="arabicPeriod"/>
            </a:pPr>
            <a:r>
              <a:rPr lang="pt-BR" sz="2800" dirty="0" smtClean="0"/>
              <a:t>O que são controles operacionais? Cite exemplos.</a:t>
            </a:r>
          </a:p>
          <a:p>
            <a:pPr marL="514350" indent="-514350" algn="just">
              <a:buAutoNum type="arabicPeriod"/>
            </a:pP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7378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Vertical e Horizontal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3309"/>
            <a:ext cx="8352928" cy="498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7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 smtClean="0"/>
              <a:t>Tem por objetivo representar a organização formal</a:t>
            </a:r>
          </a:p>
          <a:p>
            <a:pPr algn="just"/>
            <a:r>
              <a:rPr lang="pt-BR" sz="2800" dirty="0" smtClean="0"/>
              <a:t>Demonstra os diversos órgãos, seus posicionamentos, via hierárquicas e as linhas de autoridade e subordinação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u="sng" dirty="0" smtClean="0"/>
              <a:t>Órgãos de linha</a:t>
            </a:r>
            <a:r>
              <a:rPr lang="pt-BR" sz="2800" dirty="0" smtClean="0"/>
              <a:t>: comandam e tomam decisões</a:t>
            </a:r>
          </a:p>
          <a:p>
            <a:pPr marL="0" indent="0" algn="just">
              <a:buNone/>
            </a:pPr>
            <a:r>
              <a:rPr lang="pt-BR" sz="2800" u="sng" dirty="0" smtClean="0"/>
              <a:t>Órgãos de assessoria</a:t>
            </a:r>
            <a:r>
              <a:rPr lang="pt-BR" sz="2800" dirty="0" smtClean="0"/>
              <a:t>: orientam e prestam serviços 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algn="just"/>
            <a:r>
              <a:rPr lang="pt-BR" sz="2800" b="1" dirty="0" smtClean="0"/>
              <a:t>Clássico</a:t>
            </a:r>
            <a:r>
              <a:rPr lang="pt-BR" sz="2800" dirty="0" smtClean="0"/>
              <a:t>: Os órgãos são representados por retângulos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230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 smtClean="0"/>
              <a:t>Assessorias e comitês: retângulos ou círculos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Ligações hierárquicas: representadas por linhas cheias vertical ou horizontal   </a:t>
            </a:r>
          </a:p>
          <a:p>
            <a:pPr algn="just"/>
            <a:r>
              <a:rPr lang="pt-BR" sz="2800" dirty="0" smtClean="0"/>
              <a:t>Ligações funcionais ou técnicas: linhas interrompidas tracejadas vertical ou horizontal</a:t>
            </a:r>
          </a:p>
          <a:p>
            <a:pPr marL="0" indent="0" algn="just">
              <a:buNone/>
            </a:pPr>
            <a:r>
              <a:rPr lang="pt-BR" sz="2800" dirty="0"/>
              <a:t> </a:t>
            </a:r>
            <a:r>
              <a:rPr lang="pt-BR" sz="2800" dirty="0" smtClean="0"/>
              <a:t>          				  -----------------------</a:t>
            </a:r>
          </a:p>
          <a:p>
            <a:pPr algn="just"/>
            <a:r>
              <a:rPr lang="pt-BR" sz="2800" dirty="0" smtClean="0"/>
              <a:t>Ligações de cooperação ou fiscalização:  linhas interrompidas pontilhadas    ............................</a:t>
            </a:r>
          </a:p>
          <a:p>
            <a:pPr algn="just"/>
            <a:endParaRPr lang="pt-BR" sz="2800" b="1" dirty="0"/>
          </a:p>
          <a:p>
            <a:pPr algn="just"/>
            <a:endParaRPr lang="pt-BR" sz="2800" b="1" dirty="0" smtClean="0"/>
          </a:p>
        </p:txBody>
      </p:sp>
      <p:cxnSp>
        <p:nvCxnSpPr>
          <p:cNvPr id="5" name="Conector reto 4"/>
          <p:cNvCxnSpPr/>
          <p:nvPr/>
        </p:nvCxnSpPr>
        <p:spPr>
          <a:xfrm>
            <a:off x="5364088" y="3429272"/>
            <a:ext cx="2448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9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Organograma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4905"/>
            <a:ext cx="8424936" cy="49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413" y="-142875"/>
            <a:ext cx="10410826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u="sng" dirty="0" smtClean="0"/>
              <a:t>Estrutura Vertical: </a:t>
            </a:r>
            <a:r>
              <a:rPr lang="pt-BR" sz="2800" dirty="0" smtClean="0"/>
              <a:t>envolve três fatores principais:</a:t>
            </a:r>
          </a:p>
          <a:p>
            <a:pPr marL="0" indent="0">
              <a:buNone/>
            </a:pPr>
            <a:endParaRPr lang="pt-BR" sz="2800" dirty="0"/>
          </a:p>
          <a:p>
            <a:r>
              <a:rPr lang="pt-BR" sz="2800" b="1" dirty="0"/>
              <a:t>H</a:t>
            </a:r>
            <a:r>
              <a:rPr lang="pt-BR" sz="2800" b="1" dirty="0" smtClean="0"/>
              <a:t>ierarquia </a:t>
            </a:r>
            <a:r>
              <a:rPr lang="pt-BR" sz="2800" b="1" dirty="0"/>
              <a:t>A</a:t>
            </a:r>
            <a:r>
              <a:rPr lang="pt-BR" sz="2800" b="1" dirty="0" smtClean="0"/>
              <a:t>dministrativa</a:t>
            </a:r>
            <a:r>
              <a:rPr lang="pt-BR" sz="2800" dirty="0" smtClean="0"/>
              <a:t>: </a:t>
            </a:r>
            <a:r>
              <a:rPr lang="pt-BR" sz="2400" dirty="0" smtClean="0"/>
              <a:t>execução de tarefas e deveres de maneira eficiente e eficaz</a:t>
            </a:r>
          </a:p>
          <a:p>
            <a:endParaRPr lang="pt-BR" sz="2400" dirty="0" smtClean="0"/>
          </a:p>
          <a:p>
            <a:pPr algn="just"/>
            <a:r>
              <a:rPr lang="pt-BR" sz="2800" b="1" dirty="0" smtClean="0"/>
              <a:t>Amplitude Administrativa: </a:t>
            </a:r>
            <a:r>
              <a:rPr lang="pt-BR" sz="2400" dirty="0" smtClean="0"/>
              <a:t>significa o número de empregados que devem se reportar ao administrador.</a:t>
            </a:r>
          </a:p>
          <a:p>
            <a:pPr marL="0" indent="0" algn="just">
              <a:buNone/>
            </a:pPr>
            <a:r>
              <a:rPr lang="pt-BR" sz="2400" dirty="0" smtClean="0"/>
              <a:t> </a:t>
            </a:r>
          </a:p>
          <a:p>
            <a:pPr algn="just"/>
            <a:r>
              <a:rPr lang="pt-BR" sz="2800" b="1" dirty="0" smtClean="0"/>
              <a:t>Grau de centralização ou descentralização: </a:t>
            </a:r>
            <a:r>
              <a:rPr lang="pt-BR" sz="2400" dirty="0" smtClean="0"/>
              <a:t>refere-se à concentração ou dispersão da autoridade para decidir.</a:t>
            </a:r>
            <a:endParaRPr lang="pt-BR" sz="2400" u="sng" dirty="0"/>
          </a:p>
        </p:txBody>
      </p:sp>
    </p:spTree>
    <p:extLst>
      <p:ext uri="{BB962C8B-B14F-4D97-AF65-F5344CB8AC3E}">
        <p14:creationId xmlns:p14="http://schemas.microsoft.com/office/powerpoint/2010/main" val="33126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200" b="1" dirty="0" smtClean="0"/>
              <a:t>Hierarquia Administrativa</a:t>
            </a:r>
          </a:p>
          <a:p>
            <a:pPr marL="0" indent="0">
              <a:buNone/>
            </a:pPr>
            <a:endParaRPr lang="pt-BR" sz="2800" b="1" u="sng" dirty="0"/>
          </a:p>
          <a:p>
            <a:r>
              <a:rPr lang="pt-BR" sz="2800" dirty="0" smtClean="0"/>
              <a:t>Divisão do trabalho</a:t>
            </a:r>
          </a:p>
          <a:p>
            <a:r>
              <a:rPr lang="pt-BR" sz="2800" dirty="0" smtClean="0"/>
              <a:t>Cadeia de Comando</a:t>
            </a:r>
          </a:p>
          <a:p>
            <a:r>
              <a:rPr lang="pt-BR" sz="2800" dirty="0" smtClean="0"/>
              <a:t>Autoridade, responsabilidade e delegação</a:t>
            </a:r>
          </a:p>
          <a:p>
            <a:r>
              <a:rPr lang="pt-BR" sz="2800" dirty="0" smtClean="0"/>
              <a:t>Autoridade de linha e staff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462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Cadeia de </a:t>
            </a:r>
            <a:r>
              <a:rPr lang="pt-BR" dirty="0" err="1" smtClean="0"/>
              <a:t>comanndo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424935" cy="46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8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200" b="1" dirty="0" smtClean="0"/>
              <a:t>Amplitude Administrativa</a:t>
            </a:r>
          </a:p>
          <a:p>
            <a:pPr algn="just"/>
            <a:r>
              <a:rPr lang="pt-BR" sz="2400" dirty="0" smtClean="0"/>
              <a:t>A AMPLITUDE ESTREITA (mais administradores para menor número de subordinados) tende a produzir estruturas organizacionais ALTAS E ALONGADAS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algn="just"/>
            <a:r>
              <a:rPr lang="pt-BR" sz="2400" dirty="0" smtClean="0"/>
              <a:t>Custo administrativo maior – 4 níveis administrativos</a:t>
            </a:r>
            <a:endParaRPr lang="pt-BR" sz="2400" dirty="0"/>
          </a:p>
        </p:txBody>
      </p:sp>
      <p:pic>
        <p:nvPicPr>
          <p:cNvPr id="9218" name="Picture 2" descr="C:\Users\1375267\Downloads\estrutura organizacional alta e along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5"/>
            <a:ext cx="4824536" cy="25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2800" dirty="0" smtClean="0"/>
              <a:t>FUNÇÕES ADMINISTRATIVAS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lvl="8">
              <a:buFont typeface="Wingdings" pitchFamily="2" charset="2"/>
              <a:buChar char="Ø"/>
            </a:pPr>
            <a:r>
              <a:rPr lang="pt-BR" dirty="0" smtClean="0"/>
              <a:t>Q	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824536" cy="480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220072" y="2132855"/>
            <a:ext cx="35283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Por que planejar?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07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412777"/>
            <a:ext cx="8642350" cy="5184874"/>
          </a:xfrm>
        </p:spPr>
        <p:txBody>
          <a:bodyPr/>
          <a:lstStyle/>
          <a:p>
            <a:pPr marL="0" indent="0">
              <a:buNone/>
            </a:pPr>
            <a:r>
              <a:rPr lang="pt-BR" sz="3200" b="1" dirty="0" smtClean="0"/>
              <a:t>Amplitude Administrativa</a:t>
            </a:r>
          </a:p>
          <a:p>
            <a:pPr algn="just"/>
            <a:r>
              <a:rPr lang="pt-BR" sz="2400" dirty="0" smtClean="0"/>
              <a:t>A AMPLITUDE DE CONTROLE LARGA permite custos administrativos  baixos (menos administradores para cuidar de um maior número de pessoas)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/>
            <a:r>
              <a:rPr lang="pt-BR" sz="2400" dirty="0" smtClean="0"/>
              <a:t>Estruturas organizacionais MAIS ABAIXAS e ACHATADAS</a:t>
            </a:r>
            <a:endParaRPr lang="pt-BR" sz="2400" dirty="0"/>
          </a:p>
        </p:txBody>
      </p:sp>
      <p:pic>
        <p:nvPicPr>
          <p:cNvPr id="10242" name="Picture 2" descr="C:\Users\1375267\Downloads\estrutura organizacional achat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63730"/>
            <a:ext cx="5544616" cy="25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4869160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2 níveis administrativos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8213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Acréscimo de nível hierárquico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44823"/>
            <a:ext cx="8310178" cy="470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2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Redução de nível hierárquico</a:t>
            </a:r>
            <a:endParaRPr lang="pt-B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60270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5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Centralização/Descentralização: </a:t>
            </a:r>
            <a:r>
              <a:rPr lang="pt-BR" sz="2800" dirty="0" smtClean="0"/>
              <a:t>autoridade para decidir</a:t>
            </a:r>
            <a:endParaRPr lang="pt-BR" b="1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u="sng" dirty="0" smtClean="0"/>
              <a:t>Vantagens da Centralização</a:t>
            </a:r>
          </a:p>
          <a:p>
            <a:pPr marL="0" indent="0">
              <a:buNone/>
            </a:pPr>
            <a:endParaRPr lang="pt-BR" u="sng" dirty="0" smtClean="0"/>
          </a:p>
          <a:p>
            <a:r>
              <a:rPr lang="pt-BR" sz="2800" dirty="0" smtClean="0"/>
              <a:t>Maior controle</a:t>
            </a:r>
          </a:p>
          <a:p>
            <a:r>
              <a:rPr lang="pt-BR" sz="2800" dirty="0" smtClean="0"/>
              <a:t>Custos: </a:t>
            </a:r>
            <a:r>
              <a:rPr lang="pt-BR" sz="2800" dirty="0" err="1" smtClean="0"/>
              <a:t>ex</a:t>
            </a:r>
            <a:r>
              <a:rPr lang="pt-BR" sz="2800" dirty="0" smtClean="0"/>
              <a:t>: função de compras (</a:t>
            </a:r>
            <a:r>
              <a:rPr lang="pt-BR" sz="2400" dirty="0" smtClean="0"/>
              <a:t>economia de escala)</a:t>
            </a:r>
            <a:endParaRPr lang="pt-BR" sz="2800" dirty="0" smtClean="0"/>
          </a:p>
          <a:p>
            <a:r>
              <a:rPr lang="pt-BR" sz="2800" dirty="0" smtClean="0"/>
              <a:t>Novas tecnologias</a:t>
            </a:r>
            <a:r>
              <a:rPr lang="pt-BR" sz="2400" dirty="0" smtClean="0"/>
              <a:t>: rapidez da informação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869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Centralização/Descentralização: </a:t>
            </a:r>
            <a:r>
              <a:rPr lang="pt-BR" sz="2800" dirty="0" smtClean="0"/>
              <a:t>autoridade para decidir</a:t>
            </a:r>
            <a:endParaRPr lang="pt-BR" b="1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u="sng" dirty="0" smtClean="0"/>
              <a:t>Vantagens da Descentralização</a:t>
            </a:r>
          </a:p>
          <a:p>
            <a:endParaRPr lang="pt-BR" u="sng" dirty="0"/>
          </a:p>
          <a:p>
            <a:r>
              <a:rPr lang="pt-BR" dirty="0" smtClean="0"/>
              <a:t>Agilidade</a:t>
            </a:r>
          </a:p>
          <a:p>
            <a:r>
              <a:rPr lang="pt-BR" dirty="0" smtClean="0"/>
              <a:t>Independência</a:t>
            </a:r>
          </a:p>
          <a:p>
            <a:r>
              <a:rPr lang="pt-BR" dirty="0" smtClean="0"/>
              <a:t>Novas tecnologias: </a:t>
            </a:r>
            <a:r>
              <a:rPr lang="pt-BR" sz="2400" dirty="0" smtClean="0"/>
              <a:t>informação em tempo real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779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dirty="0" smtClean="0"/>
              <a:t>Centralização/Descentralização:</a:t>
            </a:r>
            <a:r>
              <a:rPr lang="pt-BR" b="1" dirty="0" smtClean="0"/>
              <a:t> descentralizar para agilizar ou centralizar para padronizar?</a:t>
            </a:r>
            <a:endParaRPr lang="pt-BR" dirty="0" smtClean="0"/>
          </a:p>
        </p:txBody>
      </p:sp>
      <p:pic>
        <p:nvPicPr>
          <p:cNvPr id="11266" name="Picture 2" descr="C:\Users\1375267\Downloads\centralização e descentralizaçã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71761"/>
            <a:ext cx="8352928" cy="3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Desenho Departamental: </a:t>
            </a:r>
            <a:r>
              <a:rPr lang="pt-BR" sz="2800" dirty="0" smtClean="0"/>
              <a:t>refere-se à especialização horizontal da organização</a:t>
            </a:r>
          </a:p>
          <a:p>
            <a:pPr marL="0" indent="0" algn="ctr">
              <a:buNone/>
            </a:pPr>
            <a:endParaRPr lang="pt-BR" sz="2800" b="1" dirty="0"/>
          </a:p>
          <a:p>
            <a:pPr marL="0" indent="0" algn="ctr">
              <a:buNone/>
            </a:pPr>
            <a:r>
              <a:rPr lang="pt-BR" sz="2800" b="1" dirty="0" smtClean="0"/>
              <a:t>ESTRUTURAS PERMANENTES</a:t>
            </a:r>
            <a:endParaRPr lang="pt-BR" sz="2800" b="1" dirty="0"/>
          </a:p>
          <a:p>
            <a:pPr marL="0" indent="0" algn="just">
              <a:buNone/>
            </a:pPr>
            <a:endParaRPr lang="pt-BR" sz="2800" b="1" dirty="0" smtClean="0"/>
          </a:p>
          <a:p>
            <a:pPr marL="0" indent="0" algn="just">
              <a:buNone/>
            </a:pPr>
            <a:r>
              <a:rPr lang="pt-BR" sz="2400" b="1" dirty="0" smtClean="0"/>
              <a:t>5 tipos de Departamentalização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000" dirty="0" smtClean="0"/>
              <a:t>FUNCIONAL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000" dirty="0" smtClean="0"/>
              <a:t>PRODUTOS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000" dirty="0" smtClean="0"/>
              <a:t>CLEINTES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000" dirty="0" smtClean="0"/>
              <a:t>TERRITÓRIOS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000" dirty="0" smtClean="0"/>
              <a:t>ÁREAS DO CONHECIMENTO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153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pt-BR" sz="2800" b="1" dirty="0" smtClean="0"/>
              <a:t>Funcional: </a:t>
            </a:r>
            <a:r>
              <a:rPr lang="pt-BR" sz="2400" dirty="0" smtClean="0"/>
              <a:t>mais utilizada e constitui agrupamento baseado nas habilidades similares, comuns de trabalho e conhecimento técnico.</a:t>
            </a:r>
          </a:p>
          <a:p>
            <a:pPr marL="514350" indent="-514350" algn="just">
              <a:buFont typeface="+mj-lt"/>
              <a:buAutoNum type="arabicPeriod"/>
            </a:pP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Aplicado a um grande numero de situações para organizações: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/>
            <a:r>
              <a:rPr lang="pt-BR" sz="2400" dirty="0" smtClean="0"/>
              <a:t>Começo de sua vida</a:t>
            </a:r>
          </a:p>
          <a:p>
            <a:pPr algn="just"/>
            <a:r>
              <a:rPr lang="pt-BR" sz="2400" dirty="0" smtClean="0"/>
              <a:t>Pequeno porte</a:t>
            </a:r>
          </a:p>
          <a:p>
            <a:pPr algn="just"/>
            <a:r>
              <a:rPr lang="pt-BR" sz="2400" dirty="0" smtClean="0"/>
              <a:t>Grande porte – operações simples (um produto ou serviço, clientes pouco diversificados)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452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84" name="Rectangle 28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7489825" cy="766762"/>
          </a:xfrm>
        </p:spPr>
        <p:txBody>
          <a:bodyPr/>
          <a:lstStyle/>
          <a:p>
            <a:r>
              <a:rPr lang="pt-BR" sz="2800"/>
              <a:t>DEPARTAMENTALIZAÇÃO POR FUNÇÃO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45785183"/>
              </p:ext>
            </p:extLst>
          </p:nvPr>
        </p:nvGraphicFramePr>
        <p:xfrm>
          <a:off x="251520" y="1152525"/>
          <a:ext cx="8892480" cy="220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45765630"/>
              </p:ext>
            </p:extLst>
          </p:nvPr>
        </p:nvGraphicFramePr>
        <p:xfrm>
          <a:off x="684213" y="3644900"/>
          <a:ext cx="7704137" cy="276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" name="Conector reto 8"/>
          <p:cNvCxnSpPr/>
          <p:nvPr/>
        </p:nvCxnSpPr>
        <p:spPr>
          <a:xfrm>
            <a:off x="8532440" y="227687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7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sz="2800" b="1" dirty="0" smtClean="0"/>
              <a:t>2. </a:t>
            </a:r>
            <a:r>
              <a:rPr lang="pt-BR" sz="2800" dirty="0" smtClean="0"/>
              <a:t>DEPARTAMENTALITALIZAÇÃO POR PRODUTO/SERVIÇO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/>
            <a:r>
              <a:rPr lang="pt-BR" sz="2800" dirty="0" smtClean="0"/>
              <a:t>Empresa trabalha com vários produtos ou serviços que apresentam diferenças importantes entre si, 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Pode ser melhor administrado individualmente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Pode ser usado tanto para empresas industriais  ou comerciais </a:t>
            </a: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12637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2800" dirty="0" smtClean="0"/>
              <a:t>FUNÇÕES ADMINISTRATIVAS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u="sng" dirty="0" smtClean="0"/>
              <a:t>Planejamento</a:t>
            </a:r>
            <a:r>
              <a:rPr lang="pt-BR" dirty="0" smtClean="0"/>
              <a:t>:</a:t>
            </a:r>
          </a:p>
          <a:p>
            <a:pPr marL="0" indent="0">
              <a:buNone/>
            </a:pPr>
            <a:endParaRPr lang="pt-BR" dirty="0" smtClean="0"/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Define o que a organização pretende fazer no futuro e como deverá fazê-lo.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Define os objetivos para o futuro desempenho organizacional e decide sobre os recursos e tarefas necessários para alcança-los.</a:t>
            </a:r>
            <a:endParaRPr lang="pt-BR" dirty="0"/>
          </a:p>
        </p:txBody>
      </p:sp>
      <p:pic>
        <p:nvPicPr>
          <p:cNvPr id="1026" name="Picture 2" descr="C:\Users\1375267\Downloads\pla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0"/>
            <a:ext cx="2627785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7489825" cy="766762"/>
          </a:xfrm>
        </p:spPr>
        <p:txBody>
          <a:bodyPr/>
          <a:lstStyle/>
          <a:p>
            <a:r>
              <a:rPr lang="pt-BR" sz="2800"/>
              <a:t>DEPARTAMENTALIZAÇÃO POR PRODUTO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39500374"/>
              </p:ext>
            </p:extLst>
          </p:nvPr>
        </p:nvGraphicFramePr>
        <p:xfrm>
          <a:off x="611188" y="1152525"/>
          <a:ext cx="7993062" cy="220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59029969"/>
              </p:ext>
            </p:extLst>
          </p:nvPr>
        </p:nvGraphicFramePr>
        <p:xfrm>
          <a:off x="684213" y="3789363"/>
          <a:ext cx="7704137" cy="261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902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08590" cy="1512168"/>
          </a:xfrm>
        </p:spPr>
        <p:txBody>
          <a:bodyPr/>
          <a:lstStyle/>
          <a:p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DEPARTAMENTALIZAÇÃO POR CLIENTES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403225" y="1781175"/>
            <a:ext cx="86423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110000"/>
              <a:buFont typeface="Arial" charset="0"/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t-BR" sz="2800" dirty="0" smtClean="0"/>
              <a:t>Apropriado para organizações com diferentes tipos de clientes.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Busca a garantia da satisfação do cliente.</a:t>
            </a:r>
          </a:p>
          <a:p>
            <a:pPr algn="just"/>
            <a:endParaRPr lang="pt-BR" sz="2800" dirty="0"/>
          </a:p>
          <a:p>
            <a:pPr algn="just">
              <a:buFontTx/>
              <a:buChar char="-"/>
            </a:pPr>
            <a:r>
              <a:rPr lang="pt-BR" sz="2400" dirty="0" smtClean="0"/>
              <a:t>Lojas de departamentos </a:t>
            </a:r>
          </a:p>
          <a:p>
            <a:pPr algn="just">
              <a:buFontTx/>
              <a:buChar char="-"/>
            </a:pPr>
            <a:r>
              <a:rPr lang="pt-BR" sz="2400" dirty="0" smtClean="0"/>
              <a:t>Fabricantes de certos produtos (alimentos, veículos, vestuários) – indústria como consumidor final</a:t>
            </a:r>
          </a:p>
          <a:p>
            <a:pPr algn="just">
              <a:buFontTx/>
              <a:buChar char="-"/>
            </a:pPr>
            <a:r>
              <a:rPr lang="pt-BR" sz="2400" dirty="0" smtClean="0"/>
              <a:t>Agências de propaganda</a:t>
            </a:r>
          </a:p>
          <a:p>
            <a:pPr algn="just">
              <a:buFontTx/>
              <a:buChar char="-"/>
            </a:pPr>
            <a:r>
              <a:rPr lang="pt-BR" sz="2400" dirty="0" smtClean="0"/>
              <a:t>Bancos</a:t>
            </a:r>
          </a:p>
        </p:txBody>
      </p:sp>
    </p:spTree>
    <p:extLst>
      <p:ext uri="{BB962C8B-B14F-4D97-AF65-F5344CB8AC3E}">
        <p14:creationId xmlns:p14="http://schemas.microsoft.com/office/powerpoint/2010/main" val="1473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08590" cy="1512168"/>
          </a:xfrm>
        </p:spPr>
        <p:txBody>
          <a:bodyPr/>
          <a:lstStyle/>
          <a:p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DEPARTAMENTALIZAÇÃO POR CLIENTES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pic>
        <p:nvPicPr>
          <p:cNvPr id="2050" name="Picture 2" descr="D:\Departamentalização\clien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8013"/>
            <a:ext cx="7920880" cy="246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9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08590" cy="1512168"/>
          </a:xfrm>
        </p:spPr>
        <p:txBody>
          <a:bodyPr/>
          <a:lstStyle/>
          <a:p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DEPARTAMENTALIZAÇÃO POR CLIENTES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16080934"/>
              </p:ext>
            </p:extLst>
          </p:nvPr>
        </p:nvGraphicFramePr>
        <p:xfrm>
          <a:off x="827584" y="1556792"/>
          <a:ext cx="7993062" cy="220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59093250"/>
              </p:ext>
            </p:extLst>
          </p:nvPr>
        </p:nvGraphicFramePr>
        <p:xfrm flipV="1">
          <a:off x="1187624" y="4509120"/>
          <a:ext cx="7425382" cy="1963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629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7489825" cy="1054100"/>
          </a:xfrm>
        </p:spPr>
        <p:txBody>
          <a:bodyPr/>
          <a:lstStyle/>
          <a:p>
            <a:r>
              <a:rPr lang="pt-BR" sz="2800"/>
              <a:t>DEPARTAMENTALIZAÇÃO POR ÁREA GEOGRÁFICA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4968875"/>
          </a:xfrm>
        </p:spPr>
        <p:txBody>
          <a:bodyPr/>
          <a:lstStyle/>
          <a:p>
            <a:pPr algn="just"/>
            <a:r>
              <a:rPr lang="pt-BR" sz="2800" dirty="0" smtClean="0"/>
              <a:t>Empresa opera numa área grande ou em locais diferentes– unidade para cada território.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Recomendado para caso de clientes dispersos</a:t>
            </a:r>
          </a:p>
          <a:p>
            <a:pPr algn="just"/>
            <a:endParaRPr lang="pt-BR" dirty="0"/>
          </a:p>
          <a:p>
            <a:pPr algn="just"/>
            <a:r>
              <a:rPr lang="pt-BR" sz="2800" dirty="0" smtClean="0"/>
              <a:t>Muito comum para organizar as áreas de vendas e de prestação de serviços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sz="2800" dirty="0" smtClean="0"/>
              <a:t>Matriz (produtivas e administrativas)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980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7489825" cy="1054100"/>
          </a:xfrm>
        </p:spPr>
        <p:txBody>
          <a:bodyPr/>
          <a:lstStyle/>
          <a:p>
            <a:r>
              <a:rPr lang="pt-BR" sz="2800"/>
              <a:t>DEPARTAMENTALIZAÇÃO POR ÁREA GEOGRÁFICA</a:t>
            </a:r>
          </a:p>
        </p:txBody>
      </p:sp>
      <p:graphicFrame>
        <p:nvGraphicFramePr>
          <p:cNvPr id="2" name="Diagrama 1"/>
          <p:cNvGraphicFramePr/>
          <p:nvPr/>
        </p:nvGraphicFramePr>
        <p:xfrm>
          <a:off x="611188" y="1412875"/>
          <a:ext cx="7993062" cy="194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/>
        </p:nvGraphicFramePr>
        <p:xfrm>
          <a:off x="684213" y="3933825"/>
          <a:ext cx="7704137" cy="247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134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7489825" cy="1054100"/>
          </a:xfrm>
        </p:spPr>
        <p:txBody>
          <a:bodyPr/>
          <a:lstStyle/>
          <a:p>
            <a:r>
              <a:rPr lang="pt-BR" sz="2800" dirty="0"/>
              <a:t>DEPARTAMENTALIZAÇÃO POR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ÁREAS DO CONHECIMENTO (organização por disciplinas)</a:t>
            </a:r>
            <a:endParaRPr lang="pt-BR" sz="2800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4968875"/>
          </a:xfrm>
        </p:spPr>
        <p:txBody>
          <a:bodyPr/>
          <a:lstStyle/>
          <a:p>
            <a:pPr algn="just"/>
            <a:r>
              <a:rPr lang="pt-BR" sz="2800" dirty="0" smtClean="0"/>
              <a:t>Departamentos criados para realizar atividades especializadas nas diferentes áreas do conhecimento (linhas de produtos).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dirty="0" smtClean="0"/>
              <a:t>Escolas, laboratórios, institutos de pesquisas.</a:t>
            </a:r>
          </a:p>
          <a:p>
            <a:pPr algn="just"/>
            <a:endParaRPr lang="pt-BR" sz="2800" dirty="0"/>
          </a:p>
          <a:p>
            <a:pPr algn="just"/>
            <a:r>
              <a:rPr lang="pt-BR" dirty="0" smtClean="0"/>
              <a:t>Promove a concentração de pessoas com as mesmas competências e interesses similares,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639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7489825" cy="1054100"/>
          </a:xfrm>
        </p:spPr>
        <p:txBody>
          <a:bodyPr/>
          <a:lstStyle/>
          <a:p>
            <a:r>
              <a:rPr lang="pt-BR" sz="2800" dirty="0"/>
              <a:t>DEPARTAMENTALIZAÇÃO POR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ÁREAS DO CONHECIMENTO (organização por disciplinas)</a:t>
            </a:r>
            <a:endParaRPr lang="pt-BR" sz="28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4857514"/>
              </p:ext>
            </p:extLst>
          </p:nvPr>
        </p:nvGraphicFramePr>
        <p:xfrm>
          <a:off x="611188" y="1412875"/>
          <a:ext cx="7993062" cy="194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43382061"/>
              </p:ext>
            </p:extLst>
          </p:nvPr>
        </p:nvGraphicFramePr>
        <p:xfrm>
          <a:off x="684213" y="3933825"/>
          <a:ext cx="7704137" cy="247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171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400" b="1" dirty="0" smtClean="0"/>
              <a:t>ESTRUTURAS AVANÇADAS</a:t>
            </a:r>
            <a:endParaRPr lang="pt-BR" sz="2400" dirty="0" smtClean="0"/>
          </a:p>
          <a:p>
            <a:pPr marL="0" indent="0" algn="just">
              <a:buNone/>
            </a:pPr>
            <a:endParaRPr lang="pt-BR" sz="2400" b="1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pt-BR" sz="2400" dirty="0" smtClean="0"/>
              <a:t>MATRICIAL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400" dirty="0" smtClean="0"/>
              <a:t>PROJETOS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2400" dirty="0" smtClean="0"/>
              <a:t>REDES</a:t>
            </a:r>
          </a:p>
          <a:p>
            <a:pPr marL="514350" indent="-514350" algn="just">
              <a:buFont typeface="+mj-lt"/>
              <a:buAutoNum type="arabicPeriod"/>
            </a:pPr>
            <a:endParaRPr lang="pt-BR" sz="2400" dirty="0" smtClean="0"/>
          </a:p>
          <a:p>
            <a:pPr marL="514350" indent="-514350" algn="just">
              <a:buFont typeface="+mj-lt"/>
              <a:buAutoNum type="arabicPeriod"/>
            </a:pPr>
            <a:endParaRPr lang="pt-BR" sz="2800" b="1" dirty="0"/>
          </a:p>
          <a:p>
            <a:pPr marL="0" indent="0" algn="just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781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DEPARTAMENTALIZAÇÃO MATRICIAL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b="1" dirty="0" smtClean="0"/>
              <a:t>Matricial: </a:t>
            </a:r>
            <a:r>
              <a:rPr lang="pt-BR" sz="2400" dirty="0" smtClean="0"/>
              <a:t>é a combinação de departamentalização funcional e divisional na mesma organização.</a:t>
            </a:r>
          </a:p>
          <a:p>
            <a:pPr marL="0" indent="0" algn="just">
              <a:buNone/>
            </a:pPr>
            <a:endParaRPr lang="pt-BR" sz="2400" b="1" dirty="0" smtClean="0"/>
          </a:p>
          <a:p>
            <a:pPr algn="just"/>
            <a:r>
              <a:rPr lang="pt-BR" sz="2400" dirty="0" smtClean="0"/>
              <a:t>Estrutura mista: atenção a produtos, regiões e funções ao mesmo tempo</a:t>
            </a:r>
            <a:endParaRPr lang="pt-BR" sz="2400" dirty="0"/>
          </a:p>
          <a:p>
            <a:pPr marL="0" indent="0" algn="just">
              <a:buNone/>
            </a:pPr>
            <a:endParaRPr lang="pt-BR" sz="2400" b="1" dirty="0" smtClean="0"/>
          </a:p>
          <a:p>
            <a:pPr marL="0" indent="0" algn="just">
              <a:buNone/>
            </a:pPr>
            <a:r>
              <a:rPr lang="pt-BR" sz="2800" b="1" dirty="0" smtClean="0"/>
              <a:t>OBS</a:t>
            </a:r>
            <a:r>
              <a:rPr lang="pt-BR" sz="2800" dirty="0" smtClean="0"/>
              <a:t>: Quebra do principio da unidade de comando. </a:t>
            </a:r>
            <a:endParaRPr lang="pt-BR" sz="2000" dirty="0" smtClean="0"/>
          </a:p>
          <a:p>
            <a:pPr marL="0" indent="0" algn="just">
              <a:buNone/>
            </a:pPr>
            <a:r>
              <a:rPr lang="pt-BR" sz="2000" dirty="0" smtClean="0"/>
              <a:t>Cada subordinado  atende a dois chefes simultaneamente</a:t>
            </a:r>
            <a:endParaRPr lang="pt-BR" sz="2800" dirty="0"/>
          </a:p>
          <a:p>
            <a:pPr marL="0" indent="0" algn="just">
              <a:buNone/>
            </a:pPr>
            <a:endParaRPr lang="pt-BR" sz="2800" dirty="0" smtClean="0"/>
          </a:p>
          <a:p>
            <a:pPr algn="just"/>
            <a:r>
              <a:rPr lang="pt-BR" sz="2800" dirty="0" smtClean="0"/>
              <a:t>Enfatiza a descentralização</a:t>
            </a:r>
            <a:endParaRPr lang="pt-BR" sz="2800" dirty="0"/>
          </a:p>
          <a:p>
            <a:pPr marL="514350" indent="-514350" algn="just">
              <a:buFont typeface="+mj-lt"/>
              <a:buAutoNum type="arabicPeriod"/>
            </a:pPr>
            <a:endParaRPr lang="pt-BR" sz="2800" b="1" dirty="0" smtClean="0"/>
          </a:p>
          <a:p>
            <a:pPr marL="514350" indent="-514350" algn="just">
              <a:buFont typeface="+mj-lt"/>
              <a:buAutoNum type="arabicPeriod"/>
            </a:pPr>
            <a:endParaRPr lang="pt-BR" sz="2800" b="1" dirty="0"/>
          </a:p>
          <a:p>
            <a:pPr marL="0" indent="0" algn="just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124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Os seis passos do processo de planejamento 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115616" y="1700808"/>
            <a:ext cx="367240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Definição dos Objetivos</a:t>
            </a:r>
            <a:endParaRPr lang="pt-BR" sz="2000" b="1" dirty="0"/>
          </a:p>
        </p:txBody>
      </p:sp>
      <p:sp>
        <p:nvSpPr>
          <p:cNvPr id="7" name="Retângulo 6"/>
          <p:cNvSpPr/>
          <p:nvPr/>
        </p:nvSpPr>
        <p:spPr>
          <a:xfrm>
            <a:off x="1115616" y="2492896"/>
            <a:ext cx="367240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Verificar a situação atual</a:t>
            </a:r>
            <a:endParaRPr lang="pt-BR" sz="2000" b="1" dirty="0"/>
          </a:p>
        </p:txBody>
      </p:sp>
      <p:sp>
        <p:nvSpPr>
          <p:cNvPr id="8" name="Seta para baixo 7"/>
          <p:cNvSpPr/>
          <p:nvPr/>
        </p:nvSpPr>
        <p:spPr>
          <a:xfrm>
            <a:off x="2699792" y="2276872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2751548" y="2996952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115616" y="3284984"/>
            <a:ext cx="367240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Desenvolver </a:t>
            </a:r>
            <a:r>
              <a:rPr lang="pt-BR" b="1" smtClean="0"/>
              <a:t>premissas em </a:t>
            </a:r>
            <a:r>
              <a:rPr lang="pt-BR" b="1" dirty="0" smtClean="0"/>
              <a:t>relação ao futuro</a:t>
            </a:r>
            <a:endParaRPr lang="pt-BR" b="1" dirty="0"/>
          </a:p>
        </p:txBody>
      </p:sp>
      <p:sp>
        <p:nvSpPr>
          <p:cNvPr id="12" name="Seta para baixo 11"/>
          <p:cNvSpPr/>
          <p:nvPr/>
        </p:nvSpPr>
        <p:spPr>
          <a:xfrm>
            <a:off x="2755177" y="3861048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115616" y="4110788"/>
            <a:ext cx="367240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Analisar as alternativas</a:t>
            </a:r>
          </a:p>
          <a:p>
            <a:pPr algn="ctr"/>
            <a:r>
              <a:rPr lang="pt-BR" sz="2000" b="1" dirty="0" smtClean="0"/>
              <a:t> de ação</a:t>
            </a:r>
            <a:endParaRPr lang="pt-BR" sz="2000" b="1" dirty="0"/>
          </a:p>
        </p:txBody>
      </p:sp>
      <p:sp>
        <p:nvSpPr>
          <p:cNvPr id="14" name="Seta para baixo 13"/>
          <p:cNvSpPr/>
          <p:nvPr/>
        </p:nvSpPr>
        <p:spPr>
          <a:xfrm>
            <a:off x="2735796" y="4788385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1115616" y="4968667"/>
            <a:ext cx="3816424" cy="5551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Escolher uma alternativa</a:t>
            </a:r>
            <a:endParaRPr lang="pt-BR" sz="2000" b="1" dirty="0"/>
          </a:p>
        </p:txBody>
      </p:sp>
      <p:sp>
        <p:nvSpPr>
          <p:cNvPr id="16" name="Seta para baixo 15"/>
          <p:cNvSpPr/>
          <p:nvPr/>
        </p:nvSpPr>
        <p:spPr>
          <a:xfrm>
            <a:off x="2751548" y="5570283"/>
            <a:ext cx="360040" cy="299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115616" y="5877272"/>
            <a:ext cx="3816424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Implementar o plano e avaliar os resultados</a:t>
            </a:r>
            <a:endParaRPr lang="pt-BR" b="1" dirty="0"/>
          </a:p>
        </p:txBody>
      </p:sp>
      <p:sp>
        <p:nvSpPr>
          <p:cNvPr id="18" name="Seta para a direita 17"/>
          <p:cNvSpPr/>
          <p:nvPr/>
        </p:nvSpPr>
        <p:spPr>
          <a:xfrm>
            <a:off x="4788024" y="1988840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5940152" y="1700808"/>
            <a:ext cx="2808312" cy="6840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Para onde queremos ir?</a:t>
            </a:r>
            <a:endParaRPr lang="pt-BR" dirty="0"/>
          </a:p>
        </p:txBody>
      </p:sp>
      <p:sp>
        <p:nvSpPr>
          <p:cNvPr id="20" name="Elipse 19"/>
          <p:cNvSpPr/>
          <p:nvPr/>
        </p:nvSpPr>
        <p:spPr>
          <a:xfrm>
            <a:off x="5940152" y="2534181"/>
            <a:ext cx="2808312" cy="6840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Onde estamos agora?</a:t>
            </a:r>
            <a:endParaRPr lang="pt-BR" dirty="0"/>
          </a:p>
        </p:txBody>
      </p:sp>
      <p:sp>
        <p:nvSpPr>
          <p:cNvPr id="21" name="Seta para a direita 20"/>
          <p:cNvSpPr/>
          <p:nvPr/>
        </p:nvSpPr>
        <p:spPr>
          <a:xfrm>
            <a:off x="4788024" y="2744924"/>
            <a:ext cx="949605" cy="100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5940152" y="3284984"/>
            <a:ext cx="2952328" cy="6840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O que temos pela frente?</a:t>
            </a:r>
            <a:endParaRPr lang="pt-BR" dirty="0"/>
          </a:p>
        </p:txBody>
      </p:sp>
      <p:sp>
        <p:nvSpPr>
          <p:cNvPr id="23" name="Seta para a direita 22"/>
          <p:cNvSpPr/>
          <p:nvPr/>
        </p:nvSpPr>
        <p:spPr>
          <a:xfrm>
            <a:off x="4788024" y="3429000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5940152" y="4110788"/>
            <a:ext cx="2952328" cy="78560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Quais são os caminhos possíveis?</a:t>
            </a:r>
            <a:endParaRPr lang="pt-BR" dirty="0"/>
          </a:p>
        </p:txBody>
      </p:sp>
      <p:sp>
        <p:nvSpPr>
          <p:cNvPr id="25" name="Seta para a direita 24"/>
          <p:cNvSpPr/>
          <p:nvPr/>
        </p:nvSpPr>
        <p:spPr>
          <a:xfrm flipV="1">
            <a:off x="4788024" y="4398818"/>
            <a:ext cx="936104" cy="7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para a direita 25"/>
          <p:cNvSpPr/>
          <p:nvPr/>
        </p:nvSpPr>
        <p:spPr>
          <a:xfrm>
            <a:off x="4932040" y="5246255"/>
            <a:ext cx="805589" cy="126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5940152" y="5004409"/>
            <a:ext cx="2952328" cy="7156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Qual é o melhor caminho?</a:t>
            </a:r>
            <a:endParaRPr lang="pt-BR" dirty="0"/>
          </a:p>
        </p:txBody>
      </p:sp>
      <p:sp>
        <p:nvSpPr>
          <p:cNvPr id="28" name="Elipse 27"/>
          <p:cNvSpPr/>
          <p:nvPr/>
        </p:nvSpPr>
        <p:spPr>
          <a:xfrm>
            <a:off x="5940152" y="5877272"/>
            <a:ext cx="295232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Como iremos percorrê-lo</a:t>
            </a:r>
            <a:endParaRPr lang="pt-BR" dirty="0"/>
          </a:p>
        </p:txBody>
      </p:sp>
      <p:sp>
        <p:nvSpPr>
          <p:cNvPr id="29" name="Seta para a direita 28"/>
          <p:cNvSpPr/>
          <p:nvPr/>
        </p:nvSpPr>
        <p:spPr>
          <a:xfrm>
            <a:off x="4932040" y="623731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2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Exemplo: Matricial</a:t>
            </a:r>
            <a:endParaRPr lang="pt-BR" sz="32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6192688" cy="48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8" y="22768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FUNCIONAL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44371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DIVISIONAL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63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648"/>
            <a:ext cx="7632700" cy="1223665"/>
          </a:xfrm>
        </p:spPr>
        <p:txBody>
          <a:bodyPr/>
          <a:lstStyle/>
          <a:p>
            <a:r>
              <a:rPr lang="pt-BR" sz="3300" b="1" dirty="0" smtClean="0"/>
              <a:t/>
            </a:r>
            <a:br>
              <a:rPr lang="pt-BR" sz="3300" b="1" dirty="0" smtClean="0"/>
            </a:br>
            <a:r>
              <a:rPr lang="pt-BR" sz="3300" dirty="0"/>
              <a:t/>
            </a:r>
            <a:br>
              <a:rPr lang="pt-BR" sz="3300" dirty="0"/>
            </a:br>
            <a:r>
              <a:rPr lang="pt-BR" sz="3300" dirty="0" smtClean="0"/>
              <a:t/>
            </a:r>
            <a:br>
              <a:rPr lang="pt-BR" sz="3300" dirty="0" smtClean="0"/>
            </a:br>
            <a:r>
              <a:rPr lang="pt-BR" sz="3300" dirty="0"/>
              <a:t/>
            </a:r>
            <a:br>
              <a:rPr lang="pt-BR" sz="3300" dirty="0"/>
            </a:br>
            <a:r>
              <a:rPr lang="pt-BR" sz="3300" dirty="0" smtClean="0"/>
              <a:t/>
            </a:r>
            <a:br>
              <a:rPr lang="pt-BR" sz="3300" dirty="0" smtClean="0"/>
            </a:br>
            <a:r>
              <a:rPr lang="pt-BR" sz="3300" dirty="0"/>
              <a:t/>
            </a:r>
            <a:br>
              <a:rPr lang="pt-BR" sz="3300" dirty="0"/>
            </a:br>
            <a:r>
              <a:rPr lang="pt-BR" sz="3300" dirty="0" smtClean="0"/>
              <a:t/>
            </a:r>
            <a:br>
              <a:rPr lang="pt-BR" sz="3300" dirty="0" smtClean="0"/>
            </a:br>
            <a:r>
              <a:rPr lang="pt-BR" sz="3300" dirty="0"/>
              <a:t/>
            </a:r>
            <a:br>
              <a:rPr lang="pt-BR" sz="3300" dirty="0"/>
            </a:br>
            <a:r>
              <a:rPr lang="pt-BR" sz="3300" dirty="0" smtClean="0"/>
              <a:t/>
            </a:r>
            <a:br>
              <a:rPr lang="pt-BR" sz="3300" dirty="0" smtClean="0"/>
            </a:br>
            <a:r>
              <a:rPr lang="pt-BR" sz="3300" dirty="0" smtClean="0"/>
              <a:t/>
            </a:r>
            <a:br>
              <a:rPr lang="pt-BR" sz="3300" dirty="0" smtClean="0"/>
            </a:br>
            <a:r>
              <a:rPr lang="pt-BR" sz="3300" dirty="0"/>
              <a:t/>
            </a:r>
            <a:br>
              <a:rPr lang="pt-BR" sz="3300" dirty="0"/>
            </a:br>
            <a:r>
              <a:rPr lang="pt-BR" sz="3300" dirty="0" smtClean="0">
                <a:solidFill>
                  <a:srgbClr val="0000FF"/>
                </a:solidFill>
              </a:rPr>
              <a:t/>
            </a:r>
            <a:br>
              <a:rPr lang="pt-BR" sz="3300" dirty="0" smtClean="0">
                <a:solidFill>
                  <a:srgbClr val="0000FF"/>
                </a:solidFill>
              </a:rPr>
            </a:br>
            <a:r>
              <a:rPr lang="pt-BR" sz="3200" dirty="0"/>
              <a:t>DEPARTAMENTALIZAÇÃO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POR </a:t>
            </a:r>
            <a:r>
              <a:rPr lang="pt-BR" sz="3200" dirty="0"/>
              <a:t>PROJETO</a:t>
            </a:r>
            <a:endParaRPr lang="pt-BR" sz="3200" dirty="0" smtClean="0">
              <a:solidFill>
                <a:srgbClr val="0000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897437"/>
          </a:xfrm>
        </p:spPr>
        <p:txBody>
          <a:bodyPr/>
          <a:lstStyle/>
          <a:p>
            <a:pPr algn="just" eaLnBrk="1" hangingPunct="1">
              <a:defRPr/>
            </a:pPr>
            <a:r>
              <a:rPr lang="pt-BR" sz="2800" dirty="0" smtClean="0">
                <a:solidFill>
                  <a:srgbClr val="000000"/>
                </a:solidFill>
              </a:rPr>
              <a:t>Aqui as pessoas </a:t>
            </a:r>
            <a:r>
              <a:rPr lang="pt-BR" sz="2800" dirty="0">
                <a:solidFill>
                  <a:srgbClr val="000000"/>
                </a:solidFill>
              </a:rPr>
              <a:t>trabalham em </a:t>
            </a:r>
            <a:r>
              <a:rPr lang="pt-BR" sz="2800" dirty="0" smtClean="0">
                <a:solidFill>
                  <a:srgbClr val="000000"/>
                </a:solidFill>
              </a:rPr>
              <a:t>equipes e recebem atribuições temporárias, uma vez que o projeto tem data de inicio e término. 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pt-BR" sz="3000" dirty="0" smtClean="0"/>
              <a:t> </a:t>
            </a:r>
          </a:p>
          <a:p>
            <a:pPr marL="0" indent="0" algn="just" eaLnBrk="1" hangingPunct="1">
              <a:buFontTx/>
              <a:buNone/>
              <a:defRPr/>
            </a:pPr>
            <a:endParaRPr lang="pt-BR" sz="3000" dirty="0" smtClean="0"/>
          </a:p>
          <a:p>
            <a:pPr marL="0" indent="0" algn="just" eaLnBrk="1" hangingPunct="1">
              <a:buNone/>
              <a:defRPr/>
            </a:pPr>
            <a:r>
              <a:rPr lang="pt-BR" sz="2800" u="sng" dirty="0" smtClean="0">
                <a:solidFill>
                  <a:srgbClr val="000000"/>
                </a:solidFill>
              </a:rPr>
              <a:t>Por exemplo</a:t>
            </a:r>
            <a:r>
              <a:rPr lang="pt-BR" sz="2400" dirty="0" smtClean="0">
                <a:solidFill>
                  <a:srgbClr val="000000"/>
                </a:solidFill>
              </a:rPr>
              <a:t>: </a:t>
            </a:r>
          </a:p>
          <a:p>
            <a:pPr algn="just" eaLnBrk="1" hangingPunct="1">
              <a:defRPr/>
            </a:pPr>
            <a:endParaRPr lang="pt-BR" sz="2400" dirty="0">
              <a:solidFill>
                <a:srgbClr val="000000"/>
              </a:solidFill>
            </a:endParaRPr>
          </a:p>
          <a:p>
            <a:pPr marL="0" indent="0" algn="just" eaLnBrk="1" hangingPunct="1">
              <a:buNone/>
              <a:defRPr/>
            </a:pPr>
            <a:r>
              <a:rPr lang="pt-BR" sz="2400" dirty="0" smtClean="0">
                <a:solidFill>
                  <a:srgbClr val="000000"/>
                </a:solidFill>
              </a:rPr>
              <a:t>uma firma contábil poderia designar um sócio (como administrador de projeto), um contador sênior, e três contadores juniores para realizar uma auditoria requerida um cliente.</a:t>
            </a:r>
          </a:p>
          <a:p>
            <a:pPr eaLnBrk="1" hangingPunct="1">
              <a:defRPr/>
            </a:pPr>
            <a:endParaRPr lang="pt-BR" sz="3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300" b="1" dirty="0" smtClean="0">
                <a:solidFill>
                  <a:srgbClr val="0000FF"/>
                </a:solidFill>
              </a:rPr>
              <a:t/>
            </a:r>
            <a:br>
              <a:rPr lang="pt-BR" sz="3300" b="1" dirty="0" smtClean="0">
                <a:solidFill>
                  <a:srgbClr val="0000FF"/>
                </a:solidFill>
              </a:rPr>
            </a:br>
            <a:r>
              <a:rPr lang="pt-BR" sz="3300" b="1" dirty="0" smtClean="0">
                <a:solidFill>
                  <a:srgbClr val="0000FF"/>
                </a:solidFill>
              </a:rPr>
              <a:t/>
            </a:r>
            <a:br>
              <a:rPr lang="pt-BR" sz="3300" b="1" dirty="0" smtClean="0">
                <a:solidFill>
                  <a:srgbClr val="0000FF"/>
                </a:solidFill>
              </a:rPr>
            </a:br>
            <a:r>
              <a:rPr lang="pt-BR" sz="3300" dirty="0">
                <a:solidFill>
                  <a:srgbClr val="0000FF"/>
                </a:solidFill>
              </a:rPr>
              <a:t/>
            </a:r>
            <a:br>
              <a:rPr lang="pt-BR" sz="3300" dirty="0">
                <a:solidFill>
                  <a:srgbClr val="0000FF"/>
                </a:solidFill>
              </a:rPr>
            </a:br>
            <a:r>
              <a:rPr lang="pt-BR" sz="3300" dirty="0" smtClean="0">
                <a:solidFill>
                  <a:srgbClr val="0000FF"/>
                </a:solidFill>
              </a:rPr>
              <a:t/>
            </a:r>
            <a:br>
              <a:rPr lang="pt-BR" sz="3300" dirty="0" smtClean="0">
                <a:solidFill>
                  <a:srgbClr val="0000FF"/>
                </a:solidFill>
              </a:rPr>
            </a:br>
            <a:r>
              <a:rPr lang="pt-BR" sz="3300" dirty="0">
                <a:solidFill>
                  <a:srgbClr val="0000FF"/>
                </a:solidFill>
              </a:rPr>
              <a:t/>
            </a:r>
            <a:br>
              <a:rPr lang="pt-BR" sz="3300" dirty="0">
                <a:solidFill>
                  <a:srgbClr val="0000FF"/>
                </a:solidFill>
              </a:rPr>
            </a:br>
            <a:r>
              <a:rPr lang="pt-BR" sz="3300" dirty="0" smtClean="0">
                <a:solidFill>
                  <a:srgbClr val="0000FF"/>
                </a:solidFill>
              </a:rPr>
              <a:t/>
            </a:r>
            <a:br>
              <a:rPr lang="pt-BR" sz="3300" dirty="0" smtClean="0">
                <a:solidFill>
                  <a:srgbClr val="0000FF"/>
                </a:solidFill>
              </a:rPr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>DEPARTAMENTALIZAÇÃO POR PROJETO</a:t>
            </a:r>
            <a:endParaRPr lang="pt-BR" sz="3200" dirty="0" smtClean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</p:spPr>
      </p:pic>
      <p:pic>
        <p:nvPicPr>
          <p:cNvPr id="15364" name="Picture 4" descr="PE0346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12715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0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Organização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sz="2800" b="1" dirty="0" smtClean="0"/>
              <a:t>5. Abordagem em redes </a:t>
            </a:r>
            <a:r>
              <a:rPr lang="pt-BR" sz="2800" i="1" dirty="0" smtClean="0"/>
              <a:t>(networks </a:t>
            </a:r>
            <a:r>
              <a:rPr lang="pt-BR" sz="2800" i="1" dirty="0" err="1" smtClean="0"/>
              <a:t>structure</a:t>
            </a:r>
            <a:r>
              <a:rPr lang="pt-BR" sz="2800" b="1" dirty="0" smtClean="0"/>
              <a:t>): </a:t>
            </a:r>
            <a:r>
              <a:rPr lang="pt-BR" sz="2400" dirty="0" smtClean="0"/>
              <a:t>significa que uma empresa desagrega suas principais funções em companhia separadas, que são interligadas por uma organização central.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/>
            <a:r>
              <a:rPr lang="pt-BR" sz="2800" dirty="0" smtClean="0"/>
              <a:t>Organograma circular ou estrelado</a:t>
            </a:r>
          </a:p>
          <a:p>
            <a:pPr marL="0" indent="0" algn="just">
              <a:buNone/>
            </a:pPr>
            <a:endParaRPr lang="pt-BR" sz="2400" b="1" dirty="0" smtClean="0"/>
          </a:p>
          <a:p>
            <a:pPr marL="0" indent="0" algn="just">
              <a:buNone/>
            </a:pPr>
            <a:endParaRPr lang="pt-BR" sz="2400" b="1" dirty="0" smtClean="0"/>
          </a:p>
          <a:p>
            <a:pPr marL="0" indent="0" algn="just">
              <a:buNone/>
            </a:pPr>
            <a:endParaRPr lang="pt-BR" sz="2400" b="1" dirty="0"/>
          </a:p>
          <a:p>
            <a:pPr marL="0" indent="0" algn="just">
              <a:buNone/>
            </a:pPr>
            <a:r>
              <a:rPr lang="pt-BR" sz="2400" b="1" u="sng" dirty="0" smtClean="0"/>
              <a:t>Surgimento das organizações virtuais ou não físicas</a:t>
            </a:r>
            <a:endParaRPr lang="pt-BR" sz="2800" b="1" u="sng" dirty="0"/>
          </a:p>
          <a:p>
            <a:pPr marL="0" indent="0" algn="just">
              <a:buNone/>
            </a:pPr>
            <a:endParaRPr lang="pt-BR" sz="2800" b="1" dirty="0"/>
          </a:p>
          <a:p>
            <a:pPr marL="514350" indent="-514350" algn="just">
              <a:buFont typeface="+mj-lt"/>
              <a:buAutoNum type="arabicPeriod"/>
            </a:pPr>
            <a:endParaRPr lang="pt-BR" sz="2800" b="1" dirty="0" smtClean="0"/>
          </a:p>
          <a:p>
            <a:pPr marL="514350" indent="-514350" algn="just">
              <a:buFont typeface="+mj-lt"/>
              <a:buAutoNum type="arabicPeriod"/>
            </a:pPr>
            <a:endParaRPr lang="pt-BR" sz="2800" b="1" dirty="0"/>
          </a:p>
          <a:p>
            <a:pPr marL="0" indent="0" algn="just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923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Ex</a:t>
            </a:r>
            <a:r>
              <a:rPr lang="pt-BR" dirty="0"/>
              <a:t> </a:t>
            </a:r>
            <a:r>
              <a:rPr lang="pt-BR" dirty="0" smtClean="0"/>
              <a:t>abordagem em redes – Coca Cola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5" y="1916832"/>
            <a:ext cx="8635335" cy="436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400" dirty="0" smtClean="0"/>
              <a:t>Processo Administrativo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52292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u="sng" dirty="0" smtClean="0"/>
              <a:t>Direção</a:t>
            </a:r>
          </a:p>
          <a:p>
            <a:pPr algn="just"/>
            <a:r>
              <a:rPr lang="pt-BR" sz="2800" dirty="0" smtClean="0"/>
              <a:t>Refere </a:t>
            </a:r>
            <a:r>
              <a:rPr lang="pt-BR" sz="2800" dirty="0"/>
              <a:t>-se ao relacionamento interpessoal do administrador com seus </a:t>
            </a:r>
            <a:r>
              <a:rPr lang="pt-BR" sz="2800" dirty="0" smtClean="0"/>
              <a:t>subordinados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Ativar e motivar as pessoas a alcançarem os objetivos organizacionais</a:t>
            </a:r>
          </a:p>
          <a:p>
            <a:pPr marL="0" indent="0">
              <a:buNone/>
            </a:pPr>
            <a:endParaRPr lang="pt-BR" sz="2800" dirty="0" smtClean="0"/>
          </a:p>
          <a:p>
            <a:pPr algn="just"/>
            <a:r>
              <a:rPr lang="pt-BR" sz="2800" dirty="0" smtClean="0"/>
              <a:t>Envolve influência, comunicação, orientação, motivação e lideranças para as pessoas desempenharem suas tarefas.</a:t>
            </a:r>
            <a:endParaRPr lang="pt-BR" sz="2800" dirty="0"/>
          </a:p>
          <a:p>
            <a:pPr>
              <a:buFont typeface="Wingdings" pitchFamily="2" charset="2"/>
              <a:buChar char="Ø"/>
            </a:pPr>
            <a:endParaRPr lang="pt-BR" u="sng" dirty="0" smtClean="0"/>
          </a:p>
        </p:txBody>
      </p:sp>
      <p:pic>
        <p:nvPicPr>
          <p:cNvPr id="12290" name="Picture 2" descr="C:\Users\1375267\Downloads\direçã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0"/>
            <a:ext cx="2581275" cy="2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Direção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5229225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Estilos de Direção, segundo McGregor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b="1" dirty="0" smtClean="0"/>
              <a:t>Teoria X:</a:t>
            </a:r>
            <a:r>
              <a:rPr lang="pt-BR" dirty="0" smtClean="0"/>
              <a:t> direção dos subordinados de maneira rígida, intensiva, fiscalizadora e com desconfiança.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 smtClean="0"/>
              <a:t>Não há delegação de responsabilidades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 smtClean="0"/>
              <a:t>Pessoas respondem com falta de interesse e estímulo, pouco esforço e baixa produtividade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47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Direção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412777"/>
            <a:ext cx="8642350" cy="5445224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Teoria </a:t>
            </a:r>
            <a:r>
              <a:rPr lang="pt-BR" b="1" dirty="0"/>
              <a:t>y</a:t>
            </a:r>
            <a:r>
              <a:rPr lang="pt-BR" b="1" dirty="0" smtClean="0"/>
              <a:t>: </a:t>
            </a:r>
          </a:p>
          <a:p>
            <a:pPr algn="just"/>
            <a:r>
              <a:rPr lang="pt-BR" sz="2800" dirty="0" smtClean="0"/>
              <a:t>Direção com maior participação, liberdade, responsabilidade e respeito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algn="just"/>
            <a:r>
              <a:rPr lang="pt-BR" sz="2800" dirty="0" smtClean="0"/>
              <a:t>Delega e ouve opiniões e compartilha desafios</a:t>
            </a:r>
          </a:p>
          <a:p>
            <a:pPr marL="0" indent="0" algn="just">
              <a:buNone/>
            </a:pPr>
            <a:r>
              <a:rPr lang="pt-BR" sz="2800" dirty="0" smtClean="0"/>
              <a:t> </a:t>
            </a:r>
          </a:p>
          <a:p>
            <a:pPr algn="just"/>
            <a:r>
              <a:rPr lang="pt-BR" sz="2800" dirty="0" smtClean="0"/>
              <a:t>Ambiente democrático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Pessoas respondem com iniciativa, prazer no trabalho, dedicação, envolvimento pessoal, entusiasmo e elevada produtividade.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201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Estilos X versus Y</a:t>
            </a:r>
            <a:endParaRPr lang="pt-BR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588573" cy="455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3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Direção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5229225"/>
          </a:xfrm>
        </p:spPr>
        <p:txBody>
          <a:bodyPr/>
          <a:lstStyle/>
          <a:p>
            <a:pPr marL="0" indent="0" algn="just">
              <a:buNone/>
            </a:pPr>
            <a:r>
              <a:rPr lang="pt-BR" sz="2800" dirty="0" smtClean="0"/>
              <a:t>Quatro sistemas administrativos ( </a:t>
            </a:r>
            <a:r>
              <a:rPr lang="pt-BR" sz="2800" dirty="0" err="1" smtClean="0"/>
              <a:t>Likert</a:t>
            </a:r>
            <a:r>
              <a:rPr lang="pt-BR" sz="2800" dirty="0" smtClean="0"/>
              <a:t>).</a:t>
            </a:r>
            <a:endParaRPr lang="pt-BR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939880" cy="458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4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Planejamento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Produz planos que se baseiam em objetivos e nos melhores procedimentos para alcança-los adequadamente</a:t>
            </a:r>
          </a:p>
        </p:txBody>
      </p:sp>
      <p:pic>
        <p:nvPicPr>
          <p:cNvPr id="2050" name="Picture 2" descr="C:\Users\1375267\Downloads\plan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56100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 explicativo em seta para a direita 4"/>
          <p:cNvSpPr/>
          <p:nvPr/>
        </p:nvSpPr>
        <p:spPr>
          <a:xfrm>
            <a:off x="467544" y="3573016"/>
            <a:ext cx="3960440" cy="2448272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Tomada antecipada de decisões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683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Direção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5229225"/>
          </a:xfrm>
        </p:spPr>
        <p:txBody>
          <a:bodyPr/>
          <a:lstStyle/>
          <a:p>
            <a:pPr marL="0" indent="0" algn="just">
              <a:buNone/>
            </a:pPr>
            <a:r>
              <a:rPr lang="pt-BR" sz="2800" b="1" dirty="0" smtClean="0"/>
              <a:t>Teoria Z </a:t>
            </a:r>
            <a:r>
              <a:rPr lang="pt-BR" sz="2800" dirty="0" smtClean="0"/>
              <a:t>(</a:t>
            </a:r>
            <a:r>
              <a:rPr lang="pt-BR" sz="2800" dirty="0" err="1" smtClean="0"/>
              <a:t>Ouchi</a:t>
            </a:r>
            <a:r>
              <a:rPr lang="pt-BR" sz="2800" dirty="0" smtClean="0"/>
              <a:t>): esquema de administração adotado pelos japoneses: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/>
            <a:r>
              <a:rPr lang="pt-BR" sz="2800" dirty="0" smtClean="0"/>
              <a:t>Filosofia de emprego a longo Prazo</a:t>
            </a:r>
          </a:p>
          <a:p>
            <a:pPr algn="just"/>
            <a:r>
              <a:rPr lang="pt-BR" sz="2800" dirty="0" smtClean="0"/>
              <a:t>Poucas promoções verticais e movimentos em cargos laterais</a:t>
            </a:r>
          </a:p>
          <a:p>
            <a:pPr algn="just"/>
            <a:r>
              <a:rPr lang="pt-BR" sz="2800" dirty="0" smtClean="0"/>
              <a:t>Ênfase no planejamento e no desenvolvimento da carreira</a:t>
            </a:r>
          </a:p>
          <a:p>
            <a:pPr algn="just"/>
            <a:r>
              <a:rPr lang="pt-BR" sz="2800" dirty="0" smtClean="0"/>
              <a:t>Participação e consenso na tomada de decisões</a:t>
            </a:r>
          </a:p>
          <a:p>
            <a:pPr algn="just"/>
            <a:r>
              <a:rPr lang="pt-BR" sz="2800" dirty="0" smtClean="0"/>
              <a:t>Envolvimento </a:t>
            </a:r>
            <a:r>
              <a:rPr lang="pt-BR" sz="2800" smtClean="0"/>
              <a:t>dos funcionários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551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 de equipe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u="sng" dirty="0" smtClean="0"/>
              <a:t>No ambiente de trabalho</a:t>
            </a:r>
            <a:r>
              <a:rPr lang="pt-BR" dirty="0" smtClean="0"/>
              <a:t>: é um grupo de pessoas com habilidades complementares e que trabalham em conjunto para alcançar um propósito comum e pelo qual são coletivamente responsáveis.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Uma equipe gera sinergia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99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Diferenças entre grupo e equipe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80920" cy="477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7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200" dirty="0" smtClean="0"/>
              <a:t>Processo Administrativo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u="sng" dirty="0" smtClean="0"/>
              <a:t>Controle</a:t>
            </a:r>
          </a:p>
          <a:p>
            <a:pPr marL="0" indent="0">
              <a:buNone/>
            </a:pPr>
            <a:endParaRPr lang="pt-BR" sz="2800" dirty="0" smtClean="0"/>
          </a:p>
          <a:p>
            <a:pPr algn="just"/>
            <a:r>
              <a:rPr lang="pt-BR" sz="2800" dirty="0" smtClean="0"/>
              <a:t>Acompanhamento, a monitoração e avaliação de desempenho da organização.</a:t>
            </a:r>
          </a:p>
          <a:p>
            <a:pPr marL="0" indent="0">
              <a:buNone/>
            </a:pPr>
            <a:endParaRPr lang="pt-BR" sz="2800" dirty="0"/>
          </a:p>
          <a:p>
            <a:pPr algn="just"/>
            <a:r>
              <a:rPr lang="pt-BR" sz="2800" dirty="0" smtClean="0"/>
              <a:t>Aplicação das correções necessárias</a:t>
            </a:r>
          </a:p>
          <a:p>
            <a:pPr marL="0" indent="0">
              <a:buNone/>
            </a:pPr>
            <a:endParaRPr lang="pt-BR" sz="2800" dirty="0"/>
          </a:p>
          <a:p>
            <a:pPr algn="just"/>
            <a:r>
              <a:rPr lang="pt-BR" sz="2800" dirty="0" smtClean="0"/>
              <a:t>Verificação se tudo transcorre conforme o planejado, organizado e dirigido.</a:t>
            </a:r>
          </a:p>
        </p:txBody>
      </p:sp>
      <p:pic>
        <p:nvPicPr>
          <p:cNvPr id="1026" name="Picture 2" descr="C:\Users\1375267\Downloads\contr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0"/>
            <a:ext cx="285223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7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Etapas do controle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 smtClean="0"/>
              <a:t>Estabelecimento de objetivos ou padrões de desempenho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Avaliação ou mensuração do desempenho atual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Comparação do desempenho atual com os objetivos ou padrões estabelecidos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Tomada de ação corretiva para corrigir possíveis desvios de anormalidades.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02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 processo de Controle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484785"/>
            <a:ext cx="8642350" cy="5112866"/>
          </a:xfrm>
        </p:spPr>
        <p:txBody>
          <a:bodyPr/>
          <a:lstStyle/>
          <a:p>
            <a:pPr marL="0" indent="0">
              <a:buNone/>
            </a:pPr>
            <a:r>
              <a:rPr lang="pt-BR" sz="2800" b="1" dirty="0" smtClean="0"/>
              <a:t>Estabelecimento de objetivos ou padrões de desempenho </a:t>
            </a:r>
            <a:r>
              <a:rPr lang="pt-BR" sz="2800" dirty="0" smtClean="0"/>
              <a:t>(modelos/referência):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u="sng" dirty="0" smtClean="0"/>
              <a:t>Padrões de quantidade</a:t>
            </a:r>
            <a:r>
              <a:rPr lang="pt-BR" sz="2800" dirty="0" smtClean="0"/>
              <a:t>: </a:t>
            </a:r>
            <a:r>
              <a:rPr lang="pt-BR" sz="2400" dirty="0" smtClean="0"/>
              <a:t>volume de produção, total de vendas</a:t>
            </a:r>
          </a:p>
          <a:p>
            <a:pPr marL="0" indent="0" algn="just">
              <a:buNone/>
            </a:pPr>
            <a:r>
              <a:rPr lang="pt-BR" sz="2800" u="sng" dirty="0" smtClean="0"/>
              <a:t>Padrões de qualidade</a:t>
            </a:r>
            <a:r>
              <a:rPr lang="pt-BR" sz="2800" dirty="0" smtClean="0"/>
              <a:t>: </a:t>
            </a:r>
            <a:r>
              <a:rPr lang="pt-BR" sz="2400" dirty="0" smtClean="0"/>
              <a:t>qualidade de produto ou serviços, índice de medição (baixo número de rejeição, 5, 10%?)</a:t>
            </a:r>
          </a:p>
          <a:p>
            <a:pPr marL="0" indent="0" algn="just">
              <a:buNone/>
            </a:pPr>
            <a:r>
              <a:rPr lang="pt-BR" sz="2800" u="sng" dirty="0" smtClean="0"/>
              <a:t>Padrões de tempo</a:t>
            </a:r>
            <a:r>
              <a:rPr lang="pt-BR" sz="2800" dirty="0" smtClean="0"/>
              <a:t>: tempo de processamento de pedidos</a:t>
            </a:r>
          </a:p>
          <a:p>
            <a:pPr marL="0" indent="0">
              <a:buNone/>
            </a:pPr>
            <a:r>
              <a:rPr lang="pt-BR" sz="2800" u="sng" dirty="0" smtClean="0"/>
              <a:t>Padrões de custos</a:t>
            </a:r>
            <a:r>
              <a:rPr lang="pt-BR" sz="2400" dirty="0" smtClean="0"/>
              <a:t>: custo de estocagem de matéria-prima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33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1992313" y="1531938"/>
            <a:ext cx="5191125" cy="46624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1004888" y="3429000"/>
            <a:ext cx="2073275" cy="923925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6129338" y="3429000"/>
            <a:ext cx="2073275" cy="923925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3535363" y="1236663"/>
            <a:ext cx="2073275" cy="923925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3535363" y="5529263"/>
            <a:ext cx="2073275" cy="923925"/>
          </a:xfrm>
          <a:prstGeom prst="flowChartAlternate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419475" y="1374775"/>
            <a:ext cx="2447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b="1">
                <a:latin typeface="Verdana" pitchFamily="34" charset="0"/>
              </a:rPr>
              <a:t>Estabelecimento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de padrões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485900" y="3597275"/>
            <a:ext cx="1341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1400" b="1">
                <a:latin typeface="Verdana" pitchFamily="34" charset="0"/>
              </a:rPr>
              <a:t>   </a:t>
            </a:r>
            <a:r>
              <a:rPr lang="pt-BR" b="1">
                <a:latin typeface="Verdana" pitchFamily="34" charset="0"/>
              </a:rPr>
              <a:t>Ação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corretiva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084888" y="3573463"/>
            <a:ext cx="2328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b="1">
                <a:latin typeface="Verdana" pitchFamily="34" charset="0"/>
              </a:rPr>
              <a:t>Observação do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desempenho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286125" y="5559425"/>
            <a:ext cx="23479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>
                <a:latin typeface="Verdana" pitchFamily="34" charset="0"/>
              </a:rPr>
              <a:t>   </a:t>
            </a:r>
            <a:r>
              <a:rPr lang="pt-BR" b="1">
                <a:latin typeface="Verdana" pitchFamily="34" charset="0"/>
              </a:rPr>
              <a:t>Comparação do</a:t>
            </a:r>
          </a:p>
          <a:p>
            <a:pPr algn="ctr" eaLnBrk="0" hangingPunct="0"/>
            <a:r>
              <a:rPr lang="pt-BR" b="1">
                <a:latin typeface="Verdana" pitchFamily="34" charset="0"/>
              </a:rPr>
              <a:t>desempenho </a:t>
            </a:r>
          </a:p>
          <a:p>
            <a:pPr algn="ctr" eaLnBrk="0" hangingPunct="0"/>
            <a:r>
              <a:rPr lang="pt-BR" b="1">
                <a:latin typeface="Verdana" pitchFamily="34" charset="0"/>
              </a:rPr>
              <a:t>com o padrão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3260725" y="1738313"/>
            <a:ext cx="284163" cy="103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7096125" y="3244850"/>
            <a:ext cx="53975" cy="184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>
            <a:off x="5618163" y="5911850"/>
            <a:ext cx="1905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2065338" y="4352925"/>
            <a:ext cx="50800" cy="193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2070100" y="325438"/>
            <a:ext cx="4964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000" b="1"/>
              <a:t> </a:t>
            </a:r>
            <a:r>
              <a:rPr lang="pt-BR" sz="2800" b="1"/>
              <a:t>As quatro fases do controle</a:t>
            </a:r>
          </a:p>
        </p:txBody>
      </p:sp>
    </p:spTree>
    <p:extLst>
      <p:ext uri="{BB962C8B-B14F-4D97-AF65-F5344CB8AC3E}">
        <p14:creationId xmlns:p14="http://schemas.microsoft.com/office/powerpoint/2010/main" val="4793906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31763" y="2432050"/>
            <a:ext cx="1481137" cy="28289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325688" y="936625"/>
            <a:ext cx="2074862" cy="1308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325688" y="2441575"/>
            <a:ext cx="2074862" cy="1320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324100" y="3930650"/>
            <a:ext cx="2074863" cy="13477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309813" y="5451475"/>
            <a:ext cx="2087562" cy="124301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993900" y="282575"/>
            <a:ext cx="5589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800" b="1">
                <a:latin typeface="Verdana" pitchFamily="34" charset="0"/>
              </a:rPr>
              <a:t>Os quatro tipos de padrões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25438" y="3116263"/>
            <a:ext cx="1223962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1600" b="1">
                <a:latin typeface="Verdana" pitchFamily="34" charset="0"/>
              </a:rPr>
              <a:t>  </a:t>
            </a:r>
            <a:r>
              <a:rPr lang="pt-BR" b="1">
                <a:latin typeface="Verdana" pitchFamily="34" charset="0"/>
              </a:rPr>
              <a:t>Tipos</a:t>
            </a: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r>
              <a:rPr lang="pt-BR" b="1">
                <a:latin typeface="Verdana" pitchFamily="34" charset="0"/>
              </a:rPr>
              <a:t>     de</a:t>
            </a: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r>
              <a:rPr lang="pt-BR" b="1">
                <a:latin typeface="Verdana" pitchFamily="34" charset="0"/>
              </a:rPr>
              <a:t>Padrões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2622550" y="1165225"/>
            <a:ext cx="1665288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1600" b="1">
                <a:latin typeface="Verdana" pitchFamily="34" charset="0"/>
              </a:rPr>
              <a:t>   </a:t>
            </a:r>
            <a:r>
              <a:rPr lang="pt-BR" b="1">
                <a:latin typeface="Verdana" pitchFamily="34" charset="0"/>
              </a:rPr>
              <a:t>Padrões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   de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Quantidade</a:t>
            </a: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r>
              <a:rPr lang="pt-BR" b="1">
                <a:latin typeface="Verdana" pitchFamily="34" charset="0"/>
              </a:rPr>
              <a:t>   Padrões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   de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Qualidade</a:t>
            </a: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r>
              <a:rPr lang="pt-BR" b="1">
                <a:latin typeface="Verdana" pitchFamily="34" charset="0"/>
              </a:rPr>
              <a:t>   Padrões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   de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Tempo</a:t>
            </a: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endParaRPr lang="pt-BR" b="1">
              <a:latin typeface="Verdana" pitchFamily="34" charset="0"/>
            </a:endParaRPr>
          </a:p>
          <a:p>
            <a:pPr eaLnBrk="0" hangingPunct="0"/>
            <a:r>
              <a:rPr lang="pt-BR" b="1">
                <a:latin typeface="Verdana" pitchFamily="34" charset="0"/>
              </a:rPr>
              <a:t>   Padrões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   de</a:t>
            </a:r>
          </a:p>
          <a:p>
            <a:pPr eaLnBrk="0" hangingPunct="0"/>
            <a:r>
              <a:rPr lang="pt-BR" b="1">
                <a:latin typeface="Verdana" pitchFamily="34" charset="0"/>
              </a:rPr>
              <a:t>     Custo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5141913" y="933450"/>
            <a:ext cx="3838575" cy="1320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5151438" y="2454275"/>
            <a:ext cx="3829050" cy="1295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5129213" y="3898900"/>
            <a:ext cx="3851275" cy="13716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5113338" y="5440363"/>
            <a:ext cx="3876675" cy="1270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5241925" y="1085850"/>
            <a:ext cx="37814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Volume de produção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Níveis de estoque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Número de horas trabalhadas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Volume de vendas</a:t>
            </a:r>
          </a:p>
          <a:p>
            <a:pPr eaLnBrk="0" hangingPunct="0"/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Controle de qualidade do produto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Controle de qualidade do processo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Especificações do produto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Controle da Q da matéria-prima</a:t>
            </a:r>
          </a:p>
          <a:p>
            <a:pPr eaLnBrk="0" hangingPunct="0"/>
            <a:endParaRPr lang="pt-BR" sz="1400" b="1">
              <a:latin typeface="Verdana" pitchFamily="34" charset="0"/>
            </a:endParaRPr>
          </a:p>
          <a:p>
            <a:pPr eaLnBrk="0" hangingPunct="0"/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Tempo padrão de produção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Tempo médio de estocagem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Padrões de rendimento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Tempo médio de atendimento</a:t>
            </a:r>
          </a:p>
          <a:p>
            <a:pPr eaLnBrk="0" hangingPunct="0">
              <a:buFontTx/>
              <a:buChar char="•"/>
            </a:pPr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endParaRPr lang="pt-BR" sz="1400" b="1">
              <a:latin typeface="Verdana" pitchFamily="34" charset="0"/>
            </a:endParaRP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Custo de produção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Custo de estocagem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Custo padrão</a:t>
            </a:r>
          </a:p>
          <a:p>
            <a:pPr eaLnBrk="0" hangingPunct="0">
              <a:buFontTx/>
              <a:buChar char="•"/>
            </a:pPr>
            <a:r>
              <a:rPr lang="pt-BR" sz="1400" b="1">
                <a:latin typeface="Verdana" pitchFamily="34" charset="0"/>
              </a:rPr>
              <a:t> Custo médio de financiamento</a:t>
            </a: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1862138" y="1609725"/>
            <a:ext cx="463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4314825" y="3074988"/>
            <a:ext cx="847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1884363" y="6046788"/>
            <a:ext cx="463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1895475" y="4603750"/>
            <a:ext cx="463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1879600" y="3094038"/>
            <a:ext cx="463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flipV="1">
            <a:off x="4314825" y="1585913"/>
            <a:ext cx="841375" cy="111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 flipV="1">
            <a:off x="4302125" y="6035675"/>
            <a:ext cx="798513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>
            <a:off x="4325938" y="4616450"/>
            <a:ext cx="7858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1906588" y="1597025"/>
            <a:ext cx="0" cy="4443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>
            <a:off x="1431925" y="3816350"/>
            <a:ext cx="463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3513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pt-BR" sz="2800" b="1" dirty="0" smtClean="0"/>
              <a:t>Controles Estratégicos: </a:t>
            </a:r>
            <a:r>
              <a:rPr lang="pt-BR" sz="2800" dirty="0" smtClean="0"/>
              <a:t>sistemas de decisões de cúpula que controlam o desempenho e os resultados da organização.</a:t>
            </a:r>
          </a:p>
          <a:p>
            <a:pPr algn="just">
              <a:buFont typeface="Wingdings" pitchFamily="2" charset="2"/>
              <a:buChar char="Ø"/>
            </a:pPr>
            <a:endParaRPr lang="pt-BR" sz="2800" b="1" dirty="0"/>
          </a:p>
          <a:p>
            <a:pPr algn="just"/>
            <a:r>
              <a:rPr lang="pt-BR" sz="2800" u="sng" dirty="0" smtClean="0"/>
              <a:t>Balanços contábeis e relatórios financeiros</a:t>
            </a:r>
            <a:r>
              <a:rPr lang="pt-BR" sz="2800" dirty="0" smtClean="0"/>
              <a:t>: controle de desempenho global </a:t>
            </a:r>
            <a:endParaRPr lang="pt-BR" sz="2400" dirty="0" smtClean="0"/>
          </a:p>
          <a:p>
            <a:pPr algn="just"/>
            <a:endParaRPr lang="pt-BR" sz="2800" dirty="0"/>
          </a:p>
          <a:p>
            <a:pPr marL="0" indent="0" algn="just">
              <a:buNone/>
            </a:pPr>
            <a:r>
              <a:rPr lang="pt-BR" sz="2800" dirty="0" smtClean="0"/>
              <a:t>- Volumes de vendas, de produção, de despesas, custos, lucros, retorno s/ o investimento.</a:t>
            </a:r>
            <a:endParaRPr lang="pt-BR" sz="2800" u="sng" dirty="0" smtClean="0"/>
          </a:p>
        </p:txBody>
      </p:sp>
    </p:spTree>
    <p:extLst>
      <p:ext uri="{BB962C8B-B14F-4D97-AF65-F5344CB8AC3E}">
        <p14:creationId xmlns:p14="http://schemas.microsoft.com/office/powerpoint/2010/main" val="2297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 smtClean="0"/>
              <a:t>Tipos de Controle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4" y="1628775"/>
            <a:ext cx="8785671" cy="49688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endParaRPr lang="pt-BR" sz="2800" u="sng" dirty="0" smtClean="0"/>
          </a:p>
          <a:p>
            <a:pPr algn="just"/>
            <a:r>
              <a:rPr lang="pt-BR" sz="2800" u="sng" dirty="0" smtClean="0"/>
              <a:t>Controle de lucros e perdas: </a:t>
            </a:r>
            <a:r>
              <a:rPr lang="pt-BR" sz="2800" dirty="0" smtClean="0"/>
              <a:t>a sobrevivência do negócio depende da lucratividade.</a:t>
            </a:r>
          </a:p>
          <a:p>
            <a:pPr algn="just"/>
            <a:endParaRPr lang="pt-BR" sz="2800" dirty="0"/>
          </a:p>
          <a:p>
            <a:pPr marL="0" indent="0" algn="just">
              <a:buNone/>
            </a:pPr>
            <a:r>
              <a:rPr lang="pt-BR" sz="2800" dirty="0" smtClean="0"/>
              <a:t>- </a:t>
            </a:r>
            <a:r>
              <a:rPr lang="pt-BR" sz="2400" dirty="0" smtClean="0"/>
              <a:t>Demonstrativo de Resultados do Exercício e De Lucros e Prejuízos acumulados</a:t>
            </a:r>
            <a:endParaRPr lang="pt-BR" sz="2400" dirty="0"/>
          </a:p>
          <a:p>
            <a:pPr marL="0" indent="0" algn="just">
              <a:buNone/>
            </a:pPr>
            <a:endParaRPr lang="pt-BR" sz="2800" dirty="0" smtClean="0"/>
          </a:p>
          <a:p>
            <a:pPr algn="just"/>
            <a:r>
              <a:rPr lang="pt-BR" sz="2800" u="sng" dirty="0" smtClean="0"/>
              <a:t>Análise do Retorno sobre Investimento: </a:t>
            </a:r>
            <a:r>
              <a:rPr lang="pt-BR" sz="2800" dirty="0" smtClean="0"/>
              <a:t>avalia as diferentes linhas de produtos para verificar onde o capital está sendo mais eficientemente empregado</a:t>
            </a:r>
          </a:p>
          <a:p>
            <a:pPr algn="just"/>
            <a:endParaRPr lang="pt-BR" sz="2800" u="sng" dirty="0"/>
          </a:p>
          <a:p>
            <a:pPr algn="just"/>
            <a:endParaRPr lang="pt-BR" sz="2800" u="sng" dirty="0" smtClean="0"/>
          </a:p>
        </p:txBody>
      </p:sp>
    </p:spTree>
    <p:extLst>
      <p:ext uri="{BB962C8B-B14F-4D97-AF65-F5344CB8AC3E}">
        <p14:creationId xmlns:p14="http://schemas.microsoft.com/office/powerpoint/2010/main" val="149929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e">
  <a:themeElements>
    <a:clrScheme name="Rede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de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e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e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18746</TotalTime>
  <Words>3968</Words>
  <Application>Microsoft Office PowerPoint</Application>
  <PresentationFormat>Apresentação na tela (4:3)</PresentationFormat>
  <Paragraphs>881</Paragraphs>
  <Slides>124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124</vt:i4>
      </vt:variant>
    </vt:vector>
  </HeadingPairs>
  <TitlesOfParts>
    <vt:vector size="131" baseType="lpstr">
      <vt:lpstr>Arial</vt:lpstr>
      <vt:lpstr>Calibri</vt:lpstr>
      <vt:lpstr>Tahoma</vt:lpstr>
      <vt:lpstr>Verdana</vt:lpstr>
      <vt:lpstr>Wingdings</vt:lpstr>
      <vt:lpstr>Rede</vt:lpstr>
      <vt:lpstr>Photo Editor Photo</vt:lpstr>
      <vt:lpstr>Processo Administrativo</vt:lpstr>
      <vt:lpstr>FUNÇÕES ADMINISTRATIVAS - PLANEJAMENTO</vt:lpstr>
      <vt:lpstr>FUNÇÕES ADMINISTRATIVAS –  ORGANIZAÇÃO</vt:lpstr>
      <vt:lpstr>FUNÇÕES ADMINISTRATIVAS –  DIREÇÃO</vt:lpstr>
      <vt:lpstr>FUNÇÕES ADMINISTRATIVAS –  CONTROLE</vt:lpstr>
      <vt:lpstr>FUNÇÕES ADMINISTRATIVAS</vt:lpstr>
      <vt:lpstr>FUNÇÕES ADMINISTRATIVAS</vt:lpstr>
      <vt:lpstr>Os seis passos do processo de planejamento </vt:lpstr>
      <vt:lpstr>Planejamento</vt:lpstr>
      <vt:lpstr>Benefícios do planejamento</vt:lpstr>
      <vt:lpstr>Apresentação do PowerPoint</vt:lpstr>
      <vt:lpstr>Tipos de planejamento</vt:lpstr>
      <vt:lpstr>Tipos de Planejamento</vt:lpstr>
      <vt:lpstr>Características do planejamento Estratégico</vt:lpstr>
      <vt:lpstr>Planejamento Estratégico</vt:lpstr>
      <vt:lpstr>Planejamento Estratégico</vt:lpstr>
      <vt:lpstr>Planejamento Estratégico </vt:lpstr>
      <vt:lpstr>Planejamento Estratégico </vt:lpstr>
      <vt:lpstr>Planejamento Estratégico </vt:lpstr>
      <vt:lpstr>Planejamento Estratégico </vt:lpstr>
      <vt:lpstr>Planejamento Estratégico </vt:lpstr>
      <vt:lpstr>Planejamento Estratégico</vt:lpstr>
      <vt:lpstr>Planejamento Estratégico</vt:lpstr>
      <vt:lpstr>Planejamento Estratégico</vt:lpstr>
      <vt:lpstr>Planejamento Estratégico</vt:lpstr>
      <vt:lpstr>Planejamento Estratégico</vt:lpstr>
      <vt:lpstr>Planejamento Estratégico</vt:lpstr>
      <vt:lpstr>Planejamento Tático</vt:lpstr>
      <vt:lpstr>Apresentação do PowerPoint</vt:lpstr>
      <vt:lpstr>Planejamento Tático</vt:lpstr>
      <vt:lpstr>Planejamento Operacional</vt:lpstr>
      <vt:lpstr>Os quatro tipos de planos operacionais</vt:lpstr>
      <vt:lpstr>Fluxograma (Flowchart)</vt:lpstr>
      <vt:lpstr>Fluxograma - Objetivos e Vantagens</vt:lpstr>
      <vt:lpstr>Simbologia – Gabarito</vt:lpstr>
      <vt:lpstr>Simbologia</vt:lpstr>
      <vt:lpstr>Técnicas e Tipos de Fluxogramas</vt:lpstr>
      <vt:lpstr>Fluxograma de Blocos</vt:lpstr>
      <vt:lpstr>Procedimento 1 - Fluxograma de Blocos</vt:lpstr>
      <vt:lpstr>Procedimento 1 - Fluxograma de Blocos</vt:lpstr>
      <vt:lpstr>Procedimento 2 - Listas de Verificação</vt:lpstr>
      <vt:lpstr>Procedimento 2 - Listas de Verificação</vt:lpstr>
      <vt:lpstr>Orçamentos</vt:lpstr>
      <vt:lpstr>Tipos de Orçamento</vt:lpstr>
      <vt:lpstr>Programa - Cronograma</vt:lpstr>
      <vt:lpstr>Avaliação de Riscos</vt:lpstr>
      <vt:lpstr>Avaliação de Riscos – projeto de mudança de residência</vt:lpstr>
      <vt:lpstr>Processo Administrativo</vt:lpstr>
      <vt:lpstr>Organização</vt:lpstr>
      <vt:lpstr>Estrutura Vertical e Horizontal</vt:lpstr>
      <vt:lpstr>Organograma</vt:lpstr>
      <vt:lpstr>Organograma</vt:lpstr>
      <vt:lpstr>Organograma</vt:lpstr>
      <vt:lpstr>Organograma</vt:lpstr>
      <vt:lpstr>Organograma</vt:lpstr>
      <vt:lpstr>Organização</vt:lpstr>
      <vt:lpstr>Organização</vt:lpstr>
      <vt:lpstr>Cadeia de comanndo</vt:lpstr>
      <vt:lpstr>Organização</vt:lpstr>
      <vt:lpstr>Organização</vt:lpstr>
      <vt:lpstr>Acréscimo de nível hierárquico</vt:lpstr>
      <vt:lpstr>Redução de nível hierárquico</vt:lpstr>
      <vt:lpstr>Organização</vt:lpstr>
      <vt:lpstr>Organização</vt:lpstr>
      <vt:lpstr>Organização</vt:lpstr>
      <vt:lpstr>Organização</vt:lpstr>
      <vt:lpstr>Organização</vt:lpstr>
      <vt:lpstr>DEPARTAMENTALIZAÇÃO POR FUNÇÃO</vt:lpstr>
      <vt:lpstr>Organização</vt:lpstr>
      <vt:lpstr>DEPARTAMENTALIZAÇÃO POR PRODUTO</vt:lpstr>
      <vt:lpstr> DEPARTAMENTALIZAÇÃO POR CLIENTES </vt:lpstr>
      <vt:lpstr> DEPARTAMENTALIZAÇÃO POR CLIENTES </vt:lpstr>
      <vt:lpstr> DEPARTAMENTALIZAÇÃO POR CLIENTES </vt:lpstr>
      <vt:lpstr>DEPARTAMENTALIZAÇÃO POR ÁREA GEOGRÁFICA</vt:lpstr>
      <vt:lpstr>DEPARTAMENTALIZAÇÃO POR ÁREA GEOGRÁFICA</vt:lpstr>
      <vt:lpstr>DEPARTAMENTALIZAÇÃO POR  ÁREAS DO CONHECIMENTO (organização por disciplinas)</vt:lpstr>
      <vt:lpstr>DEPARTAMENTALIZAÇÃO POR  ÁREAS DO CONHECIMENTO (organização por disciplinas)</vt:lpstr>
      <vt:lpstr>Organização</vt:lpstr>
      <vt:lpstr>DEPARTAMENTALIZAÇÃO MATRICIAL</vt:lpstr>
      <vt:lpstr>Exemplo: Matricial</vt:lpstr>
      <vt:lpstr>            DEPARTAMENTALIZAÇÃO  POR PROJETO</vt:lpstr>
      <vt:lpstr>       DEPARTAMENTALIZAÇÃO POR PROJETO</vt:lpstr>
      <vt:lpstr>Organização</vt:lpstr>
      <vt:lpstr>Ex abordagem em redes – Coca Cola</vt:lpstr>
      <vt:lpstr>Processo Administrativo</vt:lpstr>
      <vt:lpstr>Direção</vt:lpstr>
      <vt:lpstr>Direção</vt:lpstr>
      <vt:lpstr>Estilos X versus Y</vt:lpstr>
      <vt:lpstr>Direção</vt:lpstr>
      <vt:lpstr>Direção</vt:lpstr>
      <vt:lpstr>Conceito de equipe</vt:lpstr>
      <vt:lpstr>Diferenças entre grupo e equipe</vt:lpstr>
      <vt:lpstr>Processo Administrativo</vt:lpstr>
      <vt:lpstr>Etapas do controle</vt:lpstr>
      <vt:lpstr>O processo de Controle</vt:lpstr>
      <vt:lpstr>Apresentação do PowerPoint</vt:lpstr>
      <vt:lpstr>Apresentação do PowerPoint</vt:lpstr>
      <vt:lpstr>Tipos de Controle</vt:lpstr>
      <vt:lpstr>Tipos de Controle</vt:lpstr>
      <vt:lpstr>Tipos de Controle</vt:lpstr>
      <vt:lpstr>Classificação da contabilidade de custos</vt:lpstr>
      <vt:lpstr>Tipos de Controle</vt:lpstr>
      <vt:lpstr>Tipos de Controle</vt:lpstr>
      <vt:lpstr>Tipos de Controle</vt:lpstr>
      <vt:lpstr>fim</vt:lpstr>
      <vt:lpstr>Tipos de Controle</vt:lpstr>
      <vt:lpstr>Processo Administrativo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administrativo como um ciclo repetitivo de eventos</vt:lpstr>
      <vt:lpstr>PDCA</vt:lpstr>
      <vt:lpstr>PDCA</vt:lpstr>
      <vt:lpstr>Ciclo do PDCA</vt:lpstr>
      <vt:lpstr>Ciclo do PDCA</vt:lpstr>
      <vt:lpstr>Ciclo do PDCA</vt:lpstr>
      <vt:lpstr>Ciclo do PDCA</vt:lpstr>
      <vt:lpstr>Trabalho de grupos</vt:lpstr>
      <vt:lpstr>Proposta de roteiro</vt:lpstr>
      <vt:lpstr>Proposta de roteiro</vt:lpstr>
      <vt:lpstr>Proposta de roteiro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Administração Rural</dc:title>
  <dc:creator>Cliente</dc:creator>
  <cp:lastModifiedBy>Edivania Gracielle Silva</cp:lastModifiedBy>
  <cp:revision>238</cp:revision>
  <dcterms:created xsi:type="dcterms:W3CDTF">2011-04-06T18:28:41Z</dcterms:created>
  <dcterms:modified xsi:type="dcterms:W3CDTF">2015-08-03T20:50:39Z</dcterms:modified>
</cp:coreProperties>
</file>