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02/06/2015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Orações subordinadas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mtClean="0"/>
              <a:t>Prof. </a:t>
            </a:r>
            <a:r>
              <a:rPr lang="pt-BR" dirty="0" smtClean="0"/>
              <a:t>Paulo Caldas Neto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385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canção popular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Examinemos o gênero musical exposto para uma melhor análise do sentido que as orações desempenham no texto.</a:t>
            </a:r>
          </a:p>
          <a:p>
            <a:pPr algn="just"/>
            <a:r>
              <a:rPr lang="pt-BR" dirty="0" smtClean="0"/>
              <a:t>Lembrando que a canção é um produto de dois textos: o escrito e o musical.</a:t>
            </a:r>
          </a:p>
          <a:p>
            <a:pPr algn="just"/>
            <a:r>
              <a:rPr lang="pt-BR" dirty="0" smtClean="0"/>
              <a:t>Quem já não ouviu os versos a seguir?: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086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As rosas não falam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Autor: Cartola</a:t>
            </a:r>
          </a:p>
          <a:p>
            <a:r>
              <a:rPr lang="pt-BR" dirty="0" smtClean="0"/>
              <a:t>Intérprete: Fagner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248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Eis o texto escrito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pt-BR" dirty="0" smtClean="0"/>
              <a:t>Bate outra vez com esperanças o meu coração</a:t>
            </a:r>
          </a:p>
          <a:p>
            <a:pPr marL="137160" indent="0">
              <a:buNone/>
            </a:pPr>
            <a:r>
              <a:rPr lang="pt-BR" dirty="0" smtClean="0"/>
              <a:t>Pois já vai terminando o verão, enfim</a:t>
            </a:r>
          </a:p>
          <a:p>
            <a:pPr marL="137160" indent="0">
              <a:buNone/>
            </a:pPr>
            <a:r>
              <a:rPr lang="pt-BR" dirty="0" smtClean="0"/>
              <a:t>Volto ao jardim na certeza que devo chorar</a:t>
            </a:r>
          </a:p>
          <a:p>
            <a:pPr marL="137160" indent="0">
              <a:buNone/>
            </a:pPr>
            <a:r>
              <a:rPr lang="pt-BR" dirty="0" smtClean="0"/>
              <a:t>Pois bem sei que não queres voltar para mim</a:t>
            </a:r>
          </a:p>
          <a:p>
            <a:pPr marL="137160" indent="0">
              <a:buNone/>
            </a:pPr>
            <a:r>
              <a:rPr lang="pt-BR" dirty="0" smtClean="0"/>
              <a:t>Queixo-me às rosas, mas que bobagem as rosas não falam</a:t>
            </a:r>
          </a:p>
          <a:p>
            <a:pPr marL="137160" indent="0">
              <a:buNone/>
            </a:pPr>
            <a:r>
              <a:rPr lang="pt-BR" dirty="0" smtClean="0"/>
              <a:t>Simplesmente as rosas exalam o perfume que roubam de ti, ai</a:t>
            </a:r>
          </a:p>
          <a:p>
            <a:pPr marL="137160" indent="0">
              <a:buNone/>
            </a:pPr>
            <a:r>
              <a:rPr lang="pt-BR" dirty="0" smtClean="0"/>
              <a:t>Devias vir para ver os meus olhos tristonhos</a:t>
            </a:r>
          </a:p>
          <a:p>
            <a:pPr marL="137160" indent="0">
              <a:buNone/>
            </a:pPr>
            <a:r>
              <a:rPr lang="pt-BR" dirty="0" smtClean="0"/>
              <a:t>E quem sabe sonhar os meus sonhos, por fim.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498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Reflexão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68959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Sobre o que trata a canção?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Que tipo de sentimento é exposto pelo eu-lírico?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O que representariam “as rosas” para o eu?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Por trás da metáfora das rosas, há um desejo do eu, qual?</a:t>
            </a:r>
          </a:p>
        </p:txBody>
      </p:sp>
    </p:spTree>
    <p:extLst>
      <p:ext uri="{BB962C8B-B14F-4D97-AF65-F5344CB8AC3E}">
        <p14:creationId xmlns:p14="http://schemas.microsoft.com/office/powerpoint/2010/main" val="424443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Os desejos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265654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Existem orações no texto?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Elas estabelecem relações de coordenação ou subordinação?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No caso de subordinação, por que elas aparecem com frequência no texto?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O que há de especial e ao mesmo tempo óbvio nas rosas para a satisfação dos desejos do eu?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416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dos três últimos versos da canção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Observar se há neles mais orações subordinadas e que função poderiam desempenhar.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pt-BR" dirty="0" smtClean="0"/>
              <a:t>Qual sentido produziriam para o tema da canção?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165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264</Words>
  <Application>Microsoft Office PowerPoint</Application>
  <PresentationFormat>Apresentação na tela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Lucida Sans</vt:lpstr>
      <vt:lpstr>Wingdings</vt:lpstr>
      <vt:lpstr>Wingdings 2</vt:lpstr>
      <vt:lpstr>Wingdings 3</vt:lpstr>
      <vt:lpstr>Ápice</vt:lpstr>
      <vt:lpstr>Orações subordinadas</vt:lpstr>
      <vt:lpstr>A canção popular</vt:lpstr>
      <vt:lpstr>As rosas não falam</vt:lpstr>
      <vt:lpstr>Eis o texto escrito</vt:lpstr>
      <vt:lpstr>Reflexão</vt:lpstr>
      <vt:lpstr>Os desejos</vt:lpstr>
      <vt:lpstr>Análise dos três últimos versos da canção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Orações subordinadas</dc:title>
  <dc:creator>Paulo Caldas Neto</dc:creator>
  <cp:lastModifiedBy>Paulo</cp:lastModifiedBy>
  <cp:revision>9</cp:revision>
  <dcterms:created xsi:type="dcterms:W3CDTF">2011-11-22T23:32:55Z</dcterms:created>
  <dcterms:modified xsi:type="dcterms:W3CDTF">2015-06-02T16:24:11Z</dcterms:modified>
</cp:coreProperties>
</file>