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47412-647E-48C0-8C0A-9088EC99E60A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A2AF6-E2DD-40CA-9640-E374FF7AD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26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A2AF6-E2DD-40CA-9640-E374FF7AD7B9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75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79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63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89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130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905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1304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892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106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505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297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37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B8ED01A-30EF-4AA0-8478-558F97C2F1B1}" type="datetimeFigureOut">
              <a:rPr lang="pt-BR" smtClean="0"/>
              <a:t>22/05/2017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51646D4-3AC4-400A-BD73-60BEB2E7CD3C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91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Sintaxe do período composto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Relações de coordenação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98208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Relações de coordenação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Vejamos o texto abaixo:</a:t>
            </a:r>
          </a:p>
          <a:p>
            <a:endParaRPr lang="pt-BR" dirty="0"/>
          </a:p>
          <a:p>
            <a:r>
              <a:rPr lang="pt-BR" dirty="0" smtClean="0"/>
              <a:t>“As senhoras casadas eram bonitas; porém, Sofia primava entre todas.”</a:t>
            </a:r>
          </a:p>
          <a:p>
            <a:endParaRPr lang="pt-BR" dirty="0"/>
          </a:p>
          <a:p>
            <a:r>
              <a:rPr lang="pt-BR" dirty="0" smtClean="0"/>
              <a:t>Como vocês entendem a estrutura do período acima?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15387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Transmitindo o juízo de outra forma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 separássemos as orações do período da seguinte forma:</a:t>
            </a:r>
          </a:p>
          <a:p>
            <a:endParaRPr lang="pt-BR" dirty="0" smtClean="0"/>
          </a:p>
          <a:p>
            <a:r>
              <a:rPr lang="pt-BR" dirty="0" smtClean="0"/>
              <a:t>“As senhoras casadas eram bonitas.”</a:t>
            </a:r>
          </a:p>
          <a:p>
            <a:endParaRPr lang="pt-BR" dirty="0" smtClean="0"/>
          </a:p>
          <a:p>
            <a:r>
              <a:rPr lang="pt-BR" dirty="0" smtClean="0"/>
              <a:t>“Sofia primava entre todas”.,</a:t>
            </a:r>
          </a:p>
          <a:p>
            <a:endParaRPr lang="pt-BR" dirty="0"/>
          </a:p>
          <a:p>
            <a:r>
              <a:rPr lang="pt-BR" dirty="0" smtClean="0"/>
              <a:t>Haveria comprometimento quanto ao sentido delas? Teria sido comunicada a mesma coisa que se comunicou juntando-se as duas? Existe alguma palavra ou expressão que reforça essa primeira ideia?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58381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Sequência dessas orações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Vejamos agora este outro texto:</a:t>
            </a:r>
          </a:p>
          <a:p>
            <a:endParaRPr lang="pt-BR" dirty="0"/>
          </a:p>
          <a:p>
            <a:pPr algn="just"/>
            <a:r>
              <a:rPr lang="pt-BR" dirty="0" smtClean="0"/>
              <a:t>“Cheguei, vi, venci”.</a:t>
            </a:r>
          </a:p>
          <a:p>
            <a:endParaRPr lang="pt-BR" dirty="0"/>
          </a:p>
          <a:p>
            <a:pPr algn="just"/>
            <a:r>
              <a:rPr lang="pt-BR" dirty="0" smtClean="0"/>
              <a:t>Temos um período composto de três orações. Elas estão ligadas por alguma palavra ou expressão que reforça as relações de sentido entre elas? Observe esta distribuição:</a:t>
            </a:r>
          </a:p>
          <a:p>
            <a:endParaRPr lang="pt-BR" dirty="0"/>
          </a:p>
          <a:p>
            <a:pPr algn="just"/>
            <a:r>
              <a:rPr lang="pt-BR" dirty="0" smtClean="0"/>
              <a:t>Cheguei./</a:t>
            </a:r>
            <a:endParaRPr lang="pt-BR" dirty="0"/>
          </a:p>
          <a:p>
            <a:pPr algn="just"/>
            <a:r>
              <a:rPr lang="pt-BR" dirty="0" smtClean="0"/>
              <a:t>Vi./</a:t>
            </a:r>
          </a:p>
          <a:p>
            <a:pPr algn="just"/>
            <a:r>
              <a:rPr lang="pt-BR" dirty="0" smtClean="0"/>
              <a:t>Venci.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4030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Construção do sentido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As orações do período, construídas isoladamente, farão sentido nesta sequência?: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“Venci, cheguei, vi.”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Qual o papel, neste exemplo, da pontuação? Com que finalidade ela aí foi usada?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50571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Comparando ambos os textos apresentados, tem-se no primeiro uma conjunção coordenada que une as orações. No segundo, não há a presença dessa conjunção. Isso significa que: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1. Havendo conjunção </a:t>
            </a:r>
            <a:r>
              <a:rPr lang="pt-BR" dirty="0" smtClean="0">
                <a:cs typeface="Times New Roman" panose="02020603050405020304" pitchFamily="18" charset="0"/>
              </a:rPr>
              <a:t>→ coordenação feita pela própria conjunção, a qual ajuda na construção do sentido.</a:t>
            </a:r>
          </a:p>
          <a:p>
            <a:pPr algn="just"/>
            <a:r>
              <a:rPr lang="pt-BR" dirty="0" smtClean="0">
                <a:cs typeface="Times New Roman" panose="02020603050405020304" pitchFamily="18" charset="0"/>
              </a:rPr>
              <a:t>2. Não havendo conjunção → coordenação feita pela pontuação.</a:t>
            </a:r>
          </a:p>
          <a:p>
            <a:pPr algn="just"/>
            <a:endParaRPr lang="pt-BR" dirty="0">
              <a:cs typeface="Times New Roman" panose="02020603050405020304" pitchFamily="18" charset="0"/>
            </a:endParaRPr>
          </a:p>
          <a:p>
            <a:pPr algn="just"/>
            <a:r>
              <a:rPr lang="pt-BR" dirty="0" smtClean="0">
                <a:cs typeface="Times New Roman" panose="02020603050405020304" pitchFamily="18" charset="0"/>
              </a:rPr>
              <a:t>Lembre-se de que </a:t>
            </a:r>
            <a:r>
              <a:rPr lang="pt-BR" i="1" dirty="0" smtClean="0">
                <a:cs typeface="Times New Roman" panose="02020603050405020304" pitchFamily="18" charset="0"/>
              </a:rPr>
              <a:t>coordenar</a:t>
            </a:r>
            <a:r>
              <a:rPr lang="pt-BR" dirty="0" smtClean="0">
                <a:cs typeface="Times New Roman" panose="02020603050405020304" pitchFamily="18" charset="0"/>
              </a:rPr>
              <a:t> é ligar e também dirigir, orientar conforme certo método ou ordem.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30913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classificação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Dá-se o nome de </a:t>
            </a:r>
            <a:r>
              <a:rPr lang="pt-BR" i="1" dirty="0" smtClean="0"/>
              <a:t>assindética</a:t>
            </a:r>
            <a:r>
              <a:rPr lang="pt-BR" dirty="0" smtClean="0"/>
              <a:t> quando a coordenação é feita pela pontuação do texto. Os sinais de pontuação ajudam na orientação e distribuição das orações no interior do período. Já quando a coordenação se dá por intermédio de uma conjunção, recebe o nome de </a:t>
            </a:r>
            <a:r>
              <a:rPr lang="pt-BR" i="1" dirty="0" smtClean="0"/>
              <a:t>sindética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Sindéticas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pt-BR" dirty="0" smtClean="0">
                <a:cs typeface="Times New Roman" panose="02020603050405020304" pitchFamily="18" charset="0"/>
              </a:rPr>
              <a:t>aditiva, adversativa, alternativas, conclusivas, explicativas.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91001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Ordem das orações coordenadas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 temos:</a:t>
            </a:r>
          </a:p>
          <a:p>
            <a:endParaRPr lang="pt-BR" dirty="0"/>
          </a:p>
          <a:p>
            <a:r>
              <a:rPr lang="pt-BR" dirty="0" smtClean="0"/>
              <a:t>“Deus fez a luz; depois criou a natureza; e finalmente formou o homem. Entrou em combate, lutou heroicamente e morreu”.</a:t>
            </a:r>
          </a:p>
          <a:p>
            <a:endParaRPr lang="pt-BR" dirty="0"/>
          </a:p>
          <a:p>
            <a:r>
              <a:rPr lang="pt-BR" dirty="0" smtClean="0"/>
              <a:t>essas orações poderiam se dispor em outra ordem? Haveria alteração de sentido?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97360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atividades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Identifique nos períodos compostos por coordenação as orações sindéticas e assindéticas: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A) Não só lhe roubaram o carro, mas também os documentos.</a:t>
            </a:r>
          </a:p>
          <a:p>
            <a:pPr algn="just"/>
            <a:r>
              <a:rPr lang="pt-BR" dirty="0" smtClean="0"/>
              <a:t>B) Pediu mais tempo para a análise do pedido; achou prudente.</a:t>
            </a:r>
          </a:p>
          <a:p>
            <a:pPr algn="just"/>
            <a:r>
              <a:rPr lang="pt-BR" dirty="0" smtClean="0"/>
              <a:t>C) Diante do ocorrido, Carlos optou por sair do grupo de trabalho, pois seus princípios éticos e morais proibiram-lhe a permanência.</a:t>
            </a:r>
          </a:p>
          <a:p>
            <a:pPr algn="just"/>
            <a:r>
              <a:rPr lang="pt-BR" dirty="0" smtClean="0"/>
              <a:t>D) Correu, parou, tomou fôlego.</a:t>
            </a:r>
          </a:p>
          <a:p>
            <a:pPr algn="just"/>
            <a:r>
              <a:rPr lang="pt-BR" dirty="0" smtClean="0"/>
              <a:t>E) Ou viajamos hoje mesmo para Brasília, ou nosso casamento está acabado.</a:t>
            </a:r>
          </a:p>
          <a:p>
            <a:pPr algn="just"/>
            <a:r>
              <a:rPr lang="pt-BR" dirty="0" smtClean="0"/>
              <a:t>F) Nem deixou Luís falar direito, nem verificou, de início, a procedência do relato.</a:t>
            </a:r>
          </a:p>
          <a:p>
            <a:pPr algn="just"/>
            <a:r>
              <a:rPr lang="pt-BR" dirty="0" smtClean="0"/>
              <a:t>G) Ana Amélia fará anos amanhã, no entanto, ninguém poderá lhe dar um presente.</a:t>
            </a:r>
          </a:p>
          <a:p>
            <a:pPr algn="just"/>
            <a:r>
              <a:rPr lang="pt-BR" dirty="0" smtClean="0"/>
              <a:t>H) Venha aqui que eu quero lhe falar sobre </a:t>
            </a:r>
            <a:r>
              <a:rPr lang="pt-BR" smtClean="0"/>
              <a:t>algo urgente.</a:t>
            </a:r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32533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254</TotalTime>
  <Words>519</Words>
  <Application>Microsoft Office PowerPoint</Application>
  <PresentationFormat>Widescreen</PresentationFormat>
  <Paragraphs>61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Calibri</vt:lpstr>
      <vt:lpstr>Times New Roman</vt:lpstr>
      <vt:lpstr>Tw Cen MT</vt:lpstr>
      <vt:lpstr>Tw Cen MT Condensed</vt:lpstr>
      <vt:lpstr>Wingdings 3</vt:lpstr>
      <vt:lpstr>Integral</vt:lpstr>
      <vt:lpstr>Sintaxe do período composto</vt:lpstr>
      <vt:lpstr>Relações de coordenação</vt:lpstr>
      <vt:lpstr>Transmitindo o juízo de outra forma</vt:lpstr>
      <vt:lpstr>Sequência dessas orações</vt:lpstr>
      <vt:lpstr>Construção do sentido</vt:lpstr>
      <vt:lpstr>Conclusão</vt:lpstr>
      <vt:lpstr>classificação</vt:lpstr>
      <vt:lpstr>Ordem das orações coordenadas</vt:lpstr>
      <vt:lpstr>atividades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Sintaxe do período composto</dc:title>
  <dc:creator>Paulo</dc:creator>
  <cp:lastModifiedBy>Paulo</cp:lastModifiedBy>
  <cp:revision>25</cp:revision>
  <dcterms:created xsi:type="dcterms:W3CDTF">2017-05-22T19:44:26Z</dcterms:created>
  <dcterms:modified xsi:type="dcterms:W3CDTF">2017-05-22T23:58:44Z</dcterms:modified>
</cp:coreProperties>
</file>