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0E9-42C6-472D-A181-DCC43EEE0A6D}" type="datetimeFigureOut">
              <a:rPr lang="pt-BR" smtClean="0"/>
              <a:t>05/09/2014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3859-D9F9-4CFA-852C-43B2B29FFCF7}" type="slidenum">
              <a:rPr lang="pt-BR" smtClean="0"/>
              <a:t>‹nº›</a:t>
            </a:fld>
            <a:endParaRPr lang="pt-BR"/>
          </a:p>
        </p:txBody>
      </p:sp>
      <p:graphicFrame>
        <p:nvGraphicFramePr>
          <p:cNvPr id="7" name="Tabela 6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208748494"/>
              </p:ext>
            </p:extLst>
          </p:nvPr>
        </p:nvGraphicFramePr>
        <p:xfrm>
          <a:off x="899592" y="476672"/>
          <a:ext cx="7560840" cy="10081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8531"/>
                <a:gridCol w="6592309"/>
              </a:tblGrid>
              <a:tr h="10081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kern="15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kern="150" dirty="0">
                          <a:effectLst/>
                        </a:rPr>
                        <a:t> </a:t>
                      </a:r>
                      <a:endParaRPr lang="pt-BR" sz="1200" kern="150" dirty="0">
                        <a:effectLst/>
                        <a:latin typeface="Times New Roman"/>
                        <a:ea typeface="WenQuanYi Micro Hei"/>
                        <a:cs typeface="Lohit Hindi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kern="150" dirty="0">
                          <a:solidFill>
                            <a:schemeClr val="tx1"/>
                          </a:solidFill>
                          <a:effectLst/>
                        </a:rPr>
                        <a:t>INSTITUTO FEDERAL DE EDUCAÇÃO, CIÊNCIA E </a:t>
                      </a:r>
                      <a:r>
                        <a:rPr lang="pt-BR" sz="1200" kern="150" dirty="0" smtClean="0">
                          <a:solidFill>
                            <a:schemeClr val="tx1"/>
                          </a:solidFill>
                          <a:effectLst/>
                        </a:rPr>
                        <a:t>TECNOLOGIA</a:t>
                      </a:r>
                      <a:r>
                        <a:rPr lang="pt-BR" sz="1200" kern="15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pt-BR" sz="1200" kern="150" dirty="0" smtClean="0">
                          <a:solidFill>
                            <a:schemeClr val="tx1"/>
                          </a:solidFill>
                          <a:effectLst/>
                        </a:rPr>
                        <a:t>DO </a:t>
                      </a:r>
                      <a:r>
                        <a:rPr lang="pt-BR" sz="1200" kern="150" dirty="0">
                          <a:solidFill>
                            <a:schemeClr val="tx1"/>
                          </a:solidFill>
                          <a:effectLst/>
                        </a:rPr>
                        <a:t>RIO GRANDE DO NORTE – IFRN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kern="150" dirty="0">
                          <a:solidFill>
                            <a:schemeClr val="tx1"/>
                          </a:solidFill>
                          <a:effectLst/>
                        </a:rPr>
                        <a:t>Disciplina: </a:t>
                      </a:r>
                      <a:r>
                        <a:rPr lang="pt-BR" sz="1200" kern="150" dirty="0" smtClean="0">
                          <a:solidFill>
                            <a:schemeClr val="tx1"/>
                          </a:solidFill>
                          <a:effectLst/>
                        </a:rPr>
                        <a:t>Informática Básica</a:t>
                      </a:r>
                      <a:endParaRPr lang="pt-BR" sz="1200" kern="15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kern="150" dirty="0">
                          <a:solidFill>
                            <a:schemeClr val="tx1"/>
                          </a:solidFill>
                          <a:effectLst/>
                        </a:rPr>
                        <a:t>Prof: Rodrigo Ronner</a:t>
                      </a:r>
                      <a:endParaRPr lang="pt-BR" sz="1200" kern="1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WenQuanYi Micro Hei"/>
                        <a:cs typeface="Lohit Hindi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049" name="Imagem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61915"/>
            <a:ext cx="623888" cy="827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5169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0E9-42C6-472D-A181-DCC43EEE0A6D}" type="datetimeFigureOut">
              <a:rPr lang="pt-BR" smtClean="0"/>
              <a:t>05/09/2014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3859-D9F9-4CFA-852C-43B2B29FFCF7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23888" cy="827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143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0E9-42C6-472D-A181-DCC43EEE0A6D}" type="datetimeFigureOut">
              <a:rPr lang="pt-BR" smtClean="0"/>
              <a:t>05/09/2014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3859-D9F9-4CFA-852C-43B2B29FFC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685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0E9-42C6-472D-A181-DCC43EEE0A6D}" type="datetimeFigureOut">
              <a:rPr lang="pt-BR" smtClean="0"/>
              <a:t>05/09/2014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3859-D9F9-4CFA-852C-43B2B29FFCF7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623888" cy="827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9763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0E9-42C6-472D-A181-DCC43EEE0A6D}" type="datetimeFigureOut">
              <a:rPr lang="pt-BR" smtClean="0"/>
              <a:t>05/09/2014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3859-D9F9-4CFA-852C-43B2B29FFC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406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0E9-42C6-472D-A181-DCC43EEE0A6D}" type="datetimeFigureOut">
              <a:rPr lang="pt-BR" smtClean="0"/>
              <a:t>05/09/2014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3859-D9F9-4CFA-852C-43B2B29FFC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324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0E9-42C6-472D-A181-DCC43EEE0A6D}" type="datetimeFigureOut">
              <a:rPr lang="pt-BR" smtClean="0"/>
              <a:t>05/09/2014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3859-D9F9-4CFA-852C-43B2B29FFC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498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0E9-42C6-472D-A181-DCC43EEE0A6D}" type="datetimeFigureOut">
              <a:rPr lang="pt-BR" smtClean="0"/>
              <a:t>05/09/2014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3859-D9F9-4CFA-852C-43B2B29FFC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790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0E9-42C6-472D-A181-DCC43EEE0A6D}" type="datetimeFigureOut">
              <a:rPr lang="pt-BR" smtClean="0"/>
              <a:t>05/09/2014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3859-D9F9-4CFA-852C-43B2B29FFC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3106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0E9-42C6-472D-A181-DCC43EEE0A6D}" type="datetimeFigureOut">
              <a:rPr lang="pt-BR" smtClean="0"/>
              <a:t>05/09/2014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3859-D9F9-4CFA-852C-43B2B29FFC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5015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0E9-42C6-472D-A181-DCC43EEE0A6D}" type="datetimeFigureOut">
              <a:rPr lang="pt-BR" smtClean="0"/>
              <a:t>05/09/2014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13859-D9F9-4CFA-852C-43B2B29FFC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8243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1A0E9-42C6-472D-A181-DCC43EEE0A6D}" type="datetimeFigureOut">
              <a:rPr lang="pt-BR" smtClean="0"/>
              <a:t>05/09/2014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13859-D9F9-4CFA-852C-43B2B29FFC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2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Aula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Slide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4538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3662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56743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</Words>
  <Application>Microsoft Office PowerPoint</Application>
  <PresentationFormat>Apresentação na tela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Aula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ronner</dc:creator>
  <cp:lastModifiedBy>ronner</cp:lastModifiedBy>
  <cp:revision>3</cp:revision>
  <dcterms:created xsi:type="dcterms:W3CDTF">2014-09-05T12:44:50Z</dcterms:created>
  <dcterms:modified xsi:type="dcterms:W3CDTF">2014-09-05T12:50:23Z</dcterms:modified>
</cp:coreProperties>
</file>