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9AA25A1-3442-4FB0-8ABB-A69253F41F11}" type="datetimeFigureOut">
              <a:rPr lang="pt-BR" smtClean="0"/>
              <a:t>28/01/2013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D00D878-5F61-4D95-840E-964121E3604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Filosofia e Ciência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Leitura e discussão do Texto “Introdução à filosofia da ciência” de Alex </a:t>
            </a:r>
            <a:r>
              <a:rPr lang="pt-BR" dirty="0" err="1" smtClean="0"/>
              <a:t>Rosemberg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041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3280355" cy="2880320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Relação entre filosofia e ciência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Métodos Indutivo e dedutivo</a:t>
            </a:r>
          </a:p>
          <a:p>
            <a:endParaRPr lang="pt-BR" dirty="0"/>
          </a:p>
          <a:p>
            <a:r>
              <a:rPr lang="pt-BR" dirty="0" smtClean="0"/>
              <a:t>Questões próprias da filosofia</a:t>
            </a:r>
          </a:p>
          <a:p>
            <a:endParaRPr lang="pt-BR" dirty="0" smtClean="0"/>
          </a:p>
          <a:p>
            <a:r>
              <a:rPr lang="pt-BR" dirty="0" smtClean="0"/>
              <a:t>O que a história da ciência tem produzido? 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273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76872"/>
            <a:ext cx="3451933" cy="2592288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739833" y="764705"/>
            <a:ext cx="3304572" cy="1080119"/>
          </a:xfrm>
        </p:spPr>
        <p:txBody>
          <a:bodyPr/>
          <a:lstStyle/>
          <a:p>
            <a:r>
              <a:rPr lang="pt-BR" dirty="0" smtClean="0"/>
              <a:t>Questões para discutir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36592" y="1844824"/>
            <a:ext cx="3298784" cy="410445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A)Construa uma breve síntese do texto de Albert Keller elencando as principais ideias do autor.</a:t>
            </a:r>
          </a:p>
          <a:p>
            <a:pPr algn="just"/>
            <a:r>
              <a:rPr lang="pt-BR" dirty="0" smtClean="0"/>
              <a:t>B)Explique por que a filosofia aborda as questões  fundamentais para a construção do  conhecimento científico.</a:t>
            </a:r>
          </a:p>
          <a:p>
            <a:pPr algn="just"/>
            <a:r>
              <a:rPr lang="pt-BR" dirty="0" smtClean="0"/>
              <a:t>C)A partir do conceito de  ciência exposto por Keller explicite quais são as principais características do conhecimento científico.</a:t>
            </a:r>
          </a:p>
          <a:p>
            <a:pPr algn="just"/>
            <a:r>
              <a:rPr lang="pt-BR" dirty="0" smtClean="0"/>
              <a:t>D) Apresente a sua própria concepção de ciência. </a:t>
            </a:r>
          </a:p>
        </p:txBody>
      </p:sp>
    </p:spTree>
    <p:extLst>
      <p:ext uri="{BB962C8B-B14F-4D97-AF65-F5344CB8AC3E}">
        <p14:creationId xmlns:p14="http://schemas.microsoft.com/office/powerpoint/2010/main" val="30892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Em seu significado geral é todo conjunto de regras capazes de dirigir uma atividade qualquer.</a:t>
            </a:r>
          </a:p>
          <a:p>
            <a:r>
              <a:rPr lang="pt-BR" sz="2200" dirty="0" smtClean="0"/>
              <a:t>Sentido utilizado por Platão, por essa razão, ele não distinguia arte (</a:t>
            </a:r>
            <a:r>
              <a:rPr lang="pt-BR" sz="2200" i="1" dirty="0" err="1" smtClean="0"/>
              <a:t>technè</a:t>
            </a:r>
            <a:r>
              <a:rPr lang="pt-BR" sz="2200" dirty="0" smtClean="0"/>
              <a:t>) de ciência (</a:t>
            </a:r>
            <a:r>
              <a:rPr lang="pt-BR" sz="2200" i="1" dirty="0" err="1" smtClean="0"/>
              <a:t>epistemè</a:t>
            </a:r>
            <a:r>
              <a:rPr lang="pt-BR" sz="2200" dirty="0" smtClean="0"/>
              <a:t>). </a:t>
            </a:r>
            <a:endParaRPr lang="pt-BR" sz="2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Technè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2" y="548680"/>
            <a:ext cx="3312369" cy="303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7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Para Platão Arte era a arte do Raciocínio, a filosofia no seu mais alto grau, isto é, a dialética.</a:t>
            </a:r>
          </a:p>
          <a:p>
            <a:endParaRPr lang="pt-BR" sz="2200" dirty="0" smtClean="0"/>
          </a:p>
          <a:p>
            <a:r>
              <a:rPr lang="pt-BR" sz="2200" dirty="0" smtClean="0"/>
              <a:t>Formas de Arte:</a:t>
            </a:r>
          </a:p>
          <a:p>
            <a:r>
              <a:rPr lang="pt-BR" sz="2200" dirty="0" smtClean="0"/>
              <a:t>Poesia</a:t>
            </a:r>
          </a:p>
          <a:p>
            <a:r>
              <a:rPr lang="pt-BR" sz="2200" dirty="0" smtClean="0"/>
              <a:t>Medicina</a:t>
            </a:r>
          </a:p>
          <a:p>
            <a:r>
              <a:rPr lang="pt-BR" sz="2200" dirty="0" smtClean="0"/>
              <a:t>Política Guerra</a:t>
            </a:r>
          </a:p>
          <a:p>
            <a:r>
              <a:rPr lang="pt-BR" sz="2200" dirty="0" smtClean="0"/>
              <a:t>Justiça</a:t>
            </a:r>
            <a:endParaRPr lang="pt-BR" sz="220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36592" y="836712"/>
            <a:ext cx="3298784" cy="4818186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 domínio global do conhecimento divide-se em duas esferas:</a:t>
            </a:r>
          </a:p>
          <a:p>
            <a:pPr marL="457200" indent="-457200">
              <a:buAutoNum type="alphaLcParenR"/>
            </a:pPr>
            <a:r>
              <a:rPr lang="pt-BR" sz="2200" dirty="0" smtClean="0"/>
              <a:t>Arte Judicativa – consiste em conhecer.</a:t>
            </a:r>
          </a:p>
          <a:p>
            <a:pPr marL="457200" indent="-457200">
              <a:buAutoNum type="alphaLcParenR"/>
            </a:pPr>
            <a:r>
              <a:rPr lang="pt-BR" sz="2200" dirty="0" smtClean="0"/>
              <a:t>Arte Dispositiva ou imperativa – consiste em dirigir determinada atividade com base no conhecimento.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4538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Perspectiva Platônica 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Arte como ordenação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Compreende todas as atividades humanas ordenadas (inclusive a ciência) e distingue-se da Natureza. 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Arte como realização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/>
              <a:t>Todos e qualquer fazer que implica em transformar pelo conhecimento.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310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908720"/>
            <a:ext cx="6777317" cy="4923909"/>
          </a:xfrm>
        </p:spPr>
        <p:txBody>
          <a:bodyPr/>
          <a:lstStyle/>
          <a:p>
            <a:pPr algn="just"/>
            <a:r>
              <a:rPr lang="pt-BR" dirty="0" smtClean="0"/>
              <a:t>As ciências, principalmente as quantitativas, confiam demasiadamente na fidedignidade do raciocínio lógico (formal) e dos argumentos dedutivamente válidos – bem como confiam nos argumentos indutivos, ou seja, aqueles argumentos que partem de um conjunto de dados particulares para teorias gerais (Universais).</a:t>
            </a:r>
          </a:p>
          <a:p>
            <a:pPr algn="just"/>
            <a:r>
              <a:rPr lang="pt-BR" dirty="0" smtClean="0"/>
              <a:t>É filosofia que possui a tarefa de contestar ou determinar quais visões normativas devem </a:t>
            </a:r>
            <a:r>
              <a:rPr lang="pt-BR" smtClean="0"/>
              <a:t>ser sustentadas.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29730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73</TotalTime>
  <Words>307</Words>
  <Application>Microsoft Office PowerPoint</Application>
  <PresentationFormat>Apresentação na tela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Austin</vt:lpstr>
      <vt:lpstr>Filosofia e Ciência</vt:lpstr>
      <vt:lpstr>Relação entre filosofia e ciência</vt:lpstr>
      <vt:lpstr>Questões para discutir</vt:lpstr>
      <vt:lpstr>Technè </vt:lpstr>
      <vt:lpstr>Apresentação do PowerPoint</vt:lpstr>
      <vt:lpstr>Perspectiva Platônica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e Ciência</dc:title>
  <dc:creator>Rodrigo Vidal do Nascimento</dc:creator>
  <cp:lastModifiedBy>Rodrigo Vidal do Nascimento</cp:lastModifiedBy>
  <cp:revision>9</cp:revision>
  <dcterms:created xsi:type="dcterms:W3CDTF">2013-01-21T19:07:09Z</dcterms:created>
  <dcterms:modified xsi:type="dcterms:W3CDTF">2013-01-28T19:52:08Z</dcterms:modified>
</cp:coreProperties>
</file>