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AA25A1-3442-4FB0-8ABB-A69253F41F11}" type="datetimeFigureOut">
              <a:rPr lang="pt-BR" smtClean="0"/>
              <a:t>04/02/2013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00D878-5F61-4D95-840E-964121E3604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Filosofia e Ciência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Leitura e discussão do Texto “Introdução à filosofia da ciência” de Alex </a:t>
            </a:r>
            <a:r>
              <a:rPr lang="pt-BR" dirty="0" err="1" smtClean="0"/>
              <a:t>Rosemberg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4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Ortodoxa empírica</a:t>
            </a:r>
          </a:p>
          <a:p>
            <a:endParaRPr lang="pt-BR" dirty="0" smtClean="0"/>
          </a:p>
          <a:p>
            <a:r>
              <a:rPr lang="pt-BR" dirty="0" smtClean="0"/>
              <a:t>Controlada</a:t>
            </a:r>
          </a:p>
          <a:p>
            <a:pPr marL="68580" indent="0">
              <a:buNone/>
            </a:pPr>
            <a:endParaRPr lang="pt-BR" dirty="0" smtClean="0"/>
          </a:p>
          <a:p>
            <a:r>
              <a:rPr lang="pt-BR" dirty="0" smtClean="0"/>
              <a:t>Inconstante</a:t>
            </a:r>
          </a:p>
          <a:p>
            <a:endParaRPr lang="pt-BR" dirty="0" smtClean="0"/>
          </a:p>
          <a:p>
            <a:r>
              <a:rPr lang="pt-BR" dirty="0" smtClean="0"/>
              <a:t>Experimental e laboratorial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232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da atividade não-científica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Abordagem não-experimental</a:t>
            </a:r>
          </a:p>
          <a:p>
            <a:endParaRPr lang="pt-BR" dirty="0"/>
          </a:p>
          <a:p>
            <a:r>
              <a:rPr lang="pt-BR" dirty="0" smtClean="0"/>
              <a:t>Sem método ou procedimento (científico)</a:t>
            </a:r>
          </a:p>
          <a:p>
            <a:endParaRPr lang="pt-BR" dirty="0"/>
          </a:p>
          <a:p>
            <a:r>
              <a:rPr lang="pt-BR" dirty="0" smtClean="0"/>
              <a:t>Aberta a </a:t>
            </a:r>
            <a:r>
              <a:rPr lang="pt-BR" dirty="0" err="1" smtClean="0"/>
              <a:t>auto-sugestão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30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Ciência Moderna como filosofia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progresso da ciência convergem para a compreensão do fazer da filosofia</a:t>
            </a:r>
          </a:p>
          <a:p>
            <a:endParaRPr lang="pt-BR" dirty="0" smtClean="0"/>
          </a:p>
          <a:p>
            <a:r>
              <a:rPr lang="pt-BR" dirty="0" smtClean="0"/>
              <a:t>Cientistas </a:t>
            </a:r>
            <a:r>
              <a:rPr lang="pt-BR" smtClean="0"/>
              <a:t>filósofos </a:t>
            </a:r>
          </a:p>
          <a:p>
            <a:endParaRPr lang="pt-BR" dirty="0" smtClean="0"/>
          </a:p>
          <a:p>
            <a:r>
              <a:rPr lang="pt-BR" dirty="0" smtClean="0"/>
              <a:t>Determinismo e evolucionismo.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98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Crítica à atividade científica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/>
              <a:t>A validade do conhecimento produzido pela ciência não pode se fundamentar apenas nos métodos e procedimentos tidos como “rigorosos”.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989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método da ciência pensado como universal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Os métodos das ciências naturais não são aplicáveis para as ciências sociais</a:t>
            </a:r>
          </a:p>
          <a:p>
            <a:endParaRPr lang="pt-BR" dirty="0"/>
          </a:p>
          <a:p>
            <a:r>
              <a:rPr lang="pt-BR" dirty="0" smtClean="0"/>
              <a:t>Séculos XVIII e XIX – Evidência do pensamento positivista –  A ideia de progresso científico ilimitado. Defesa da visão orgânica das ciências – Sociedade como um organismo vivo.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37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280355" cy="288032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filosofia e ciência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Métodos Indutivo e dedutivo</a:t>
            </a:r>
          </a:p>
          <a:p>
            <a:endParaRPr lang="pt-BR" dirty="0"/>
          </a:p>
          <a:p>
            <a:r>
              <a:rPr lang="pt-BR" dirty="0" smtClean="0"/>
              <a:t>Questões próprias da filosofia</a:t>
            </a:r>
          </a:p>
          <a:p>
            <a:endParaRPr lang="pt-BR" dirty="0" smtClean="0"/>
          </a:p>
          <a:p>
            <a:r>
              <a:rPr lang="pt-BR" dirty="0" smtClean="0"/>
              <a:t>O que a história da ciência tem produzido?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7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76872"/>
            <a:ext cx="3451933" cy="2592288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739833" y="764705"/>
            <a:ext cx="3304572" cy="1080119"/>
          </a:xfrm>
        </p:spPr>
        <p:txBody>
          <a:bodyPr/>
          <a:lstStyle/>
          <a:p>
            <a:r>
              <a:rPr lang="pt-BR" dirty="0" smtClean="0"/>
              <a:t>Questões para discutir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36592" y="1844824"/>
            <a:ext cx="3298784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A)Construa uma breve síntese do texto de Albert Keller elencando as principais ideias do autor.</a:t>
            </a:r>
          </a:p>
          <a:p>
            <a:pPr algn="just"/>
            <a:r>
              <a:rPr lang="pt-BR" dirty="0" smtClean="0"/>
              <a:t>B)Explique por que a filosofia aborda as questões  fundamentais para a construção do  conhecimento científico.</a:t>
            </a:r>
          </a:p>
          <a:p>
            <a:pPr algn="just"/>
            <a:r>
              <a:rPr lang="pt-BR" dirty="0" smtClean="0"/>
              <a:t>C)A partir do conceito de  ciência exposto por Keller explicite quais são as principais características do conhecimento científico.</a:t>
            </a:r>
          </a:p>
          <a:p>
            <a:pPr algn="just"/>
            <a:r>
              <a:rPr lang="pt-BR" dirty="0" smtClean="0"/>
              <a:t>D) Apresente a sua própria concepção de ciência. </a:t>
            </a:r>
          </a:p>
        </p:txBody>
      </p:sp>
    </p:spTree>
    <p:extLst>
      <p:ext uri="{BB962C8B-B14F-4D97-AF65-F5344CB8AC3E}">
        <p14:creationId xmlns:p14="http://schemas.microsoft.com/office/powerpoint/2010/main" val="3089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Em seu significado geral é todo conjunto de regras capazes de dirigir uma atividade qualquer.</a:t>
            </a:r>
          </a:p>
          <a:p>
            <a:r>
              <a:rPr lang="pt-BR" sz="2200" dirty="0" smtClean="0"/>
              <a:t>Sentido utilizado por Platão, por essa razão, ele não distinguia arte (</a:t>
            </a:r>
            <a:r>
              <a:rPr lang="pt-BR" sz="2200" i="1" dirty="0" err="1" smtClean="0"/>
              <a:t>technè</a:t>
            </a:r>
            <a:r>
              <a:rPr lang="pt-BR" sz="2200" dirty="0" smtClean="0"/>
              <a:t>) de ciência (</a:t>
            </a:r>
            <a:r>
              <a:rPr lang="pt-BR" sz="2200" i="1" dirty="0" err="1" smtClean="0"/>
              <a:t>epistemè</a:t>
            </a:r>
            <a:r>
              <a:rPr lang="pt-BR" sz="2200" dirty="0" smtClean="0"/>
              <a:t>). </a:t>
            </a: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Technè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2" y="548680"/>
            <a:ext cx="3312369" cy="303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Para Platão Arte era a arte do Raciocínio, a filosofia no seu mais alto grau, isto é, a dialética.</a:t>
            </a:r>
          </a:p>
          <a:p>
            <a:endParaRPr lang="pt-BR" sz="2200" dirty="0" smtClean="0"/>
          </a:p>
          <a:p>
            <a:r>
              <a:rPr lang="pt-BR" sz="2200" dirty="0" smtClean="0"/>
              <a:t>Formas de Arte:</a:t>
            </a:r>
          </a:p>
          <a:p>
            <a:r>
              <a:rPr lang="pt-BR" sz="2200" dirty="0" smtClean="0"/>
              <a:t>Poesia</a:t>
            </a:r>
          </a:p>
          <a:p>
            <a:r>
              <a:rPr lang="pt-BR" sz="2200" dirty="0" smtClean="0"/>
              <a:t>Medicina</a:t>
            </a:r>
          </a:p>
          <a:p>
            <a:r>
              <a:rPr lang="pt-BR" sz="2200" dirty="0" smtClean="0"/>
              <a:t>Política Guerra</a:t>
            </a:r>
          </a:p>
          <a:p>
            <a:r>
              <a:rPr lang="pt-BR" sz="2200" dirty="0" smtClean="0"/>
              <a:t>Justiça</a:t>
            </a:r>
            <a:endParaRPr lang="pt-BR" sz="22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36592" y="836712"/>
            <a:ext cx="3298784" cy="4818186"/>
          </a:xfrm>
        </p:spPr>
        <p:txBody>
          <a:bodyPr>
            <a:normAutofit/>
          </a:bodyPr>
          <a:lstStyle/>
          <a:p>
            <a:r>
              <a:rPr lang="pt-BR" sz="2200" dirty="0" smtClean="0"/>
              <a:t>O domínio global do conhecimento divide-se em duas esferas: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Arte Judicativa – consiste em conhecer.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Arte Dispositiva ou imperativa – consiste em dirigir determinada atividade com base no conhecimento.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538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Platônica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Arte como ordenação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Compreende todas as atividades humanas ordenadas (inclusive a ciência) e distingue-se da Natureza.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Arte como realização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Todos e qualquer fazer que implica em transformar pelo conhecimento.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31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/>
          <a:lstStyle/>
          <a:p>
            <a:pPr algn="just"/>
            <a:r>
              <a:rPr lang="pt-BR" dirty="0" smtClean="0"/>
              <a:t>As ciências, principalmente as quantitativas, confiam demasiadamente na fidedignidade do raciocínio lógico (formal) e dos argumentos dedutivamente válidos – bem como confiam nos argumentos indutivos, ou seja, aqueles argumentos que partem de um conjunto de dados particulares para teorias gerais (Universais).</a:t>
            </a:r>
          </a:p>
          <a:p>
            <a:pPr algn="just"/>
            <a:r>
              <a:rPr lang="pt-BR" dirty="0" smtClean="0"/>
              <a:t>É filosofia que possui a tarefa de contestar ou determinar quais visões normativas devem </a:t>
            </a:r>
            <a:r>
              <a:rPr lang="pt-BR" smtClean="0"/>
              <a:t>ser sustentadas.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297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Questões de primeira 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Questões sobre as razões pelas quais  as ciências ainda não podem ou talvez nunca sejam capazes de responder: </a:t>
            </a:r>
          </a:p>
          <a:p>
            <a:r>
              <a:rPr lang="pt-BR" dirty="0" smtClean="0"/>
              <a:t>O que é tempo?</a:t>
            </a:r>
          </a:p>
          <a:p>
            <a:r>
              <a:rPr lang="pt-BR" dirty="0" smtClean="0"/>
              <a:t>O que é um número?</a:t>
            </a:r>
          </a:p>
          <a:p>
            <a:r>
              <a:rPr lang="pt-BR" dirty="0" smtClean="0"/>
              <a:t>O que é justiça?</a:t>
            </a:r>
          </a:p>
          <a:p>
            <a:r>
              <a:rPr lang="pt-BR" dirty="0" smtClean="0"/>
              <a:t>O que é a </a:t>
            </a:r>
            <a:r>
              <a:rPr lang="pt-BR" dirty="0" err="1" smtClean="0"/>
              <a:t>belea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22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Questões de Segunda Ordem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Sobre os motivos que fazem com que a ciência ainda não possa lidar com as questões de primeira ordem:</a:t>
            </a:r>
          </a:p>
          <a:p>
            <a:r>
              <a:rPr lang="pt-BR" dirty="0" smtClean="0"/>
              <a:t>Quais são os limites da ciência? Como ela funciona? Como ela deveria funcionar? Quais são os seus métodos? Onde são e onde não são aplicáveis?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0362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</TotalTime>
  <Words>528</Words>
  <Application>Microsoft Office PowerPoint</Application>
  <PresentationFormat>Apresentação na tela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Austin</vt:lpstr>
      <vt:lpstr>Filosofia e Ciência</vt:lpstr>
      <vt:lpstr>Relação entre filosofia e ciência</vt:lpstr>
      <vt:lpstr>Questões para discutir</vt:lpstr>
      <vt:lpstr>Technè </vt:lpstr>
      <vt:lpstr>Apresentação do PowerPoint</vt:lpstr>
      <vt:lpstr>Perspectiva Platônica </vt:lpstr>
      <vt:lpstr>Apresentação do PowerPoint</vt:lpstr>
      <vt:lpstr>Questões de primeira  ordem</vt:lpstr>
      <vt:lpstr>Questões de Segunda Ordem </vt:lpstr>
      <vt:lpstr>Características da ciência</vt:lpstr>
      <vt:lpstr>Características da atividade não-científica </vt:lpstr>
      <vt:lpstr>Ciência Moderna como filosofia </vt:lpstr>
      <vt:lpstr>Crítica à atividade científica</vt:lpstr>
      <vt:lpstr>O método da ciência pensado como universal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Filosofia e Ciência</dc:title>
  <dc:creator>Rodrigo Vidal do Nascimento</dc:creator>
  <cp:lastModifiedBy>Rodrigo Vidal do Nascimento</cp:lastModifiedBy>
  <cp:revision>14</cp:revision>
  <dcterms:created xsi:type="dcterms:W3CDTF">2013-01-21T19:07:09Z</dcterms:created>
  <dcterms:modified xsi:type="dcterms:W3CDTF">2013-02-04T19:01:02Z</dcterms:modified>
</cp:coreProperties>
</file>