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2BCEECC-3FF1-4801-8FDF-D8ED2C9EBECB}" type="datetimeFigureOut">
              <a:rPr lang="pt-BR" smtClean="0"/>
              <a:t>28/01/2013</a:t>
            </a:fld>
            <a:endParaRPr lang="pt-B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D67078-8223-48A9-9AE6-5913C1DE20D5}" type="slidenum">
              <a:rPr lang="pt-BR" smtClean="0"/>
              <a:t>‹nº›</a:t>
            </a:fld>
            <a:endParaRPr lang="pt-B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pt-BR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CEECC-3FF1-4801-8FDF-D8ED2C9EBECB}" type="datetimeFigureOut">
              <a:rPr lang="pt-BR" smtClean="0"/>
              <a:t>28/01/2013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67078-8223-48A9-9AE6-5913C1DE20D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CEECC-3FF1-4801-8FDF-D8ED2C9EBECB}" type="datetimeFigureOut">
              <a:rPr lang="pt-BR" smtClean="0"/>
              <a:t>28/01/2013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D67078-8223-48A9-9AE6-5913C1DE20D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CEECC-3FF1-4801-8FDF-D8ED2C9EBECB}" type="datetimeFigureOut">
              <a:rPr lang="pt-BR" smtClean="0"/>
              <a:t>28/01/2013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67078-8223-48A9-9AE6-5913C1DE20D5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BCEECC-3FF1-4801-8FDF-D8ED2C9EBECB}" type="datetimeFigureOut">
              <a:rPr lang="pt-BR" smtClean="0"/>
              <a:t>28/01/2013</a:t>
            </a:fld>
            <a:endParaRPr lang="pt-B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D67078-8223-48A9-9AE6-5913C1DE20D5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CEECC-3FF1-4801-8FDF-D8ED2C9EBECB}" type="datetimeFigureOut">
              <a:rPr lang="pt-BR" smtClean="0"/>
              <a:t>28/01/2013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67078-8223-48A9-9AE6-5913C1DE20D5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CEECC-3FF1-4801-8FDF-D8ED2C9EBECB}" type="datetimeFigureOut">
              <a:rPr lang="pt-BR" smtClean="0"/>
              <a:t>28/01/2013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67078-8223-48A9-9AE6-5913C1DE20D5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CEECC-3FF1-4801-8FDF-D8ED2C9EBECB}" type="datetimeFigureOut">
              <a:rPr lang="pt-BR" smtClean="0"/>
              <a:t>28/01/2013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67078-8223-48A9-9AE6-5913C1DE20D5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CEECC-3FF1-4801-8FDF-D8ED2C9EBECB}" type="datetimeFigureOut">
              <a:rPr lang="pt-BR" smtClean="0"/>
              <a:t>28/01/2013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67078-8223-48A9-9AE6-5913C1DE20D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CEECC-3FF1-4801-8FDF-D8ED2C9EBECB}" type="datetimeFigureOut">
              <a:rPr lang="pt-BR" smtClean="0"/>
              <a:t>28/01/2013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D67078-8223-48A9-9AE6-5913C1DE20D5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CEECC-3FF1-4801-8FDF-D8ED2C9EBECB}" type="datetimeFigureOut">
              <a:rPr lang="pt-BR" smtClean="0"/>
              <a:t>28/01/2013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67078-8223-48A9-9AE6-5913C1DE20D5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72BCEECC-3FF1-4801-8FDF-D8ED2C9EBECB}" type="datetimeFigureOut">
              <a:rPr lang="pt-BR" smtClean="0"/>
              <a:t>28/01/2013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D67078-8223-48A9-9AE6-5913C1DE20D5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BR" sz="2400" dirty="0" smtClean="0"/>
              <a:t>ENTREATOS</a:t>
            </a:r>
            <a:endParaRPr lang="pt-BR" sz="24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Debate sobre o Filme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70019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sz="2800" dirty="0" smtClean="0"/>
              <a:t>A política é diferente do que são os políticos?</a:t>
            </a:r>
          </a:p>
          <a:p>
            <a:endParaRPr lang="pt-BR" sz="2800" dirty="0"/>
          </a:p>
          <a:p>
            <a:r>
              <a:rPr lang="pt-BR" sz="2800" dirty="0" smtClean="0"/>
              <a:t>Como podemos colaborar para que o processo político se torne mais justo e ético?</a:t>
            </a:r>
          </a:p>
          <a:p>
            <a:endParaRPr lang="pt-BR" sz="2800" dirty="0"/>
          </a:p>
          <a:p>
            <a:r>
              <a:rPr lang="pt-BR" sz="2800" dirty="0" smtClean="0"/>
              <a:t>Por que durante as campanhas eleitorais são discutidas questões de ordem pessoal, deixando de serem abordadas aquelas mais importantes para a sociedade?</a:t>
            </a:r>
          </a:p>
          <a:p>
            <a:r>
              <a:rPr lang="pt-BR" sz="2800" dirty="0" smtClean="0"/>
              <a:t>Quais são as consequências do afastamento dos cidadãos </a:t>
            </a:r>
            <a:r>
              <a:rPr lang="pt-BR" sz="2800" dirty="0"/>
              <a:t>d</a:t>
            </a:r>
            <a:r>
              <a:rPr lang="pt-BR" sz="2800" dirty="0" smtClean="0"/>
              <a:t>a participação das discussões políticas?</a:t>
            </a:r>
            <a:endParaRPr lang="pt-BR" sz="28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Questões para discutir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51185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CaixaDeTexto 3"/>
          <p:cNvSpPr txBox="1"/>
          <p:nvPr/>
        </p:nvSpPr>
        <p:spPr>
          <a:xfrm>
            <a:off x="683568" y="836712"/>
            <a:ext cx="604867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>
                <a:solidFill>
                  <a:schemeClr val="bg1"/>
                </a:solidFill>
              </a:rPr>
              <a:t>Faça uma breve análise das consequências políticas a partir da Eleição para Presidente da República de 2002 (Mínimo 15 linhas) </a:t>
            </a:r>
            <a:endParaRPr lang="pt-BR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6279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ade">
  <a:themeElements>
    <a:clrScheme name="Grade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ade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ade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450</TotalTime>
  <Words>93</Words>
  <Application>Microsoft Office PowerPoint</Application>
  <PresentationFormat>Apresentação na tela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4" baseType="lpstr">
      <vt:lpstr>Grade</vt:lpstr>
      <vt:lpstr>Debate sobre o Filme</vt:lpstr>
      <vt:lpstr>Questões para discutir 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Debate sobre o Filme</dc:title>
  <dc:creator>Rodrigo Vidal do Nascimento</dc:creator>
  <cp:lastModifiedBy>Rodrigo Vidal do Nascimento</cp:lastModifiedBy>
  <cp:revision>2</cp:revision>
  <dcterms:created xsi:type="dcterms:W3CDTF">2013-01-27T22:47:10Z</dcterms:created>
  <dcterms:modified xsi:type="dcterms:W3CDTF">2013-01-28T19:52:00Z</dcterms:modified>
</cp:coreProperties>
</file>