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0" r:id="rId11"/>
    <p:sldId id="265" r:id="rId12"/>
    <p:sldId id="267" r:id="rId13"/>
    <p:sldId id="268" r:id="rId14"/>
    <p:sldId id="266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t>13/01/2013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t>‹nº›</a:t>
            </a:fld>
            <a:endParaRPr lang="pt-B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t>13/01/2013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t>13/01/2013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t>13/01/2013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t>13/01/2013</a:t>
            </a:fld>
            <a:endParaRPr lang="pt-B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t>13/01/2013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t>13/01/2013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t>13/01/2013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t>13/01/2013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t>13/01/2013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t>‹nº›</a:t>
            </a:fld>
            <a:endParaRPr lang="pt-B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t>13/01/2013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t>‹nº›</a:t>
            </a:fld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E584AD-09D4-47BD-93CC-A4845FC732D5}" type="datetimeFigureOut">
              <a:rPr lang="pt-BR" smtClean="0"/>
              <a:t>13/01/2013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8EB216-4388-4287-AAC9-BD75E485F43D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que é Política 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Conceitos </a:t>
            </a:r>
          </a:p>
          <a:p>
            <a:r>
              <a:rPr lang="pt-BR" dirty="0" smtClean="0"/>
              <a:t>O Poder</a:t>
            </a:r>
          </a:p>
          <a:p>
            <a:r>
              <a:rPr lang="pt-BR" dirty="0" smtClean="0"/>
              <a:t>Formas de Poder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47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35" y="3789040"/>
            <a:ext cx="4464238" cy="2906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120680" cy="348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3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Conhecimento como forma de Poder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7"/>
            <a:ext cx="4021374" cy="3246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7"/>
            <a:ext cx="3744416" cy="326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40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Sociedade de Desiguais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469935" cy="388843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273723" cy="33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065199" cy="288798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4392488" cy="4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Discursiva (Em Sala de Aula)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A) Explique por que o poder parece ser um fator necessário para a sociedade humana.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B) Por que o </a:t>
            </a:r>
            <a:r>
              <a:rPr lang="pt-BR" dirty="0"/>
              <a:t>m</a:t>
            </a:r>
            <a:r>
              <a:rPr lang="pt-BR" dirty="0" smtClean="0"/>
              <a:t>odelo político criado pelos gregos do século VI a. C. ainda serve, mesmo que parcialmente, para constituirmos a nossa organização política?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C) De que maneira podemos afirmar que as formas de poder (econômico, ideológico e político) garantem o estado de desigualdade da nossa sociedade?</a:t>
            </a:r>
          </a:p>
          <a:p>
            <a:pPr marL="0" indent="0" algn="just">
              <a:buNone/>
            </a:pPr>
            <a:r>
              <a:rPr lang="pt-BR" dirty="0" smtClean="0"/>
              <a:t>D) Conceitue política a partir das suas próprias ideias.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46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quê Política?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4968552" cy="3239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8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4968552" cy="3411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90141"/>
            <a:ext cx="3851920" cy="3028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ixaDeTexto 3"/>
          <p:cNvSpPr txBox="1"/>
          <p:nvPr/>
        </p:nvSpPr>
        <p:spPr>
          <a:xfrm>
            <a:off x="5953800" y="906291"/>
            <a:ext cx="25922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Discurso e Realidade</a:t>
            </a:r>
          </a:p>
          <a:p>
            <a:endParaRPr lang="pt-BR" b="1" dirty="0" smtClean="0"/>
          </a:p>
          <a:p>
            <a:r>
              <a:rPr lang="pt-BR" sz="2000" b="1" dirty="0" smtClean="0"/>
              <a:t>Conveniência e Valores</a:t>
            </a:r>
          </a:p>
          <a:p>
            <a:endParaRPr lang="pt-BR" sz="2000" b="1" dirty="0"/>
          </a:p>
          <a:p>
            <a:r>
              <a:rPr lang="pt-BR" sz="2000" b="1" dirty="0" smtClean="0"/>
              <a:t>Atitudes e Ideias </a:t>
            </a:r>
            <a:endParaRPr lang="pt-BR" sz="2000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313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Definições Conceituais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termo </a:t>
            </a:r>
            <a:r>
              <a:rPr lang="pt-BR" i="1" dirty="0" smtClean="0"/>
              <a:t>política </a:t>
            </a:r>
            <a:r>
              <a:rPr lang="pt-BR" dirty="0" smtClean="0"/>
              <a:t>vem do grego </a:t>
            </a:r>
            <a:r>
              <a:rPr lang="pt-BR" i="1" dirty="0" err="1" smtClean="0"/>
              <a:t>politeía</a:t>
            </a:r>
            <a:r>
              <a:rPr lang="pt-BR" dirty="0" smtClean="0"/>
              <a:t> ( derivada de </a:t>
            </a:r>
            <a:r>
              <a:rPr lang="pt-BR" i="1" dirty="0" smtClean="0"/>
              <a:t>polis</a:t>
            </a:r>
            <a:r>
              <a:rPr lang="pt-BR" dirty="0" smtClean="0"/>
              <a:t>, Cidade- Estado).</a:t>
            </a:r>
          </a:p>
          <a:p>
            <a:r>
              <a:rPr lang="pt-BR" dirty="0" smtClean="0"/>
              <a:t>Significa o campo da atividade humana que se refere a quatro dimensões:</a:t>
            </a:r>
          </a:p>
          <a:p>
            <a:endParaRPr lang="pt-BR" dirty="0"/>
          </a:p>
        </p:txBody>
      </p:sp>
      <p:sp>
        <p:nvSpPr>
          <p:cNvPr id="4" name="Triângulo isósceles 3"/>
          <p:cNvSpPr/>
          <p:nvPr/>
        </p:nvSpPr>
        <p:spPr>
          <a:xfrm>
            <a:off x="4677551" y="4503573"/>
            <a:ext cx="2054687" cy="2079600"/>
          </a:xfrm>
          <a:prstGeom prst="triangle">
            <a:avLst>
              <a:gd name="adj" fmla="val 9380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Cidade</a:t>
            </a:r>
            <a:endParaRPr lang="pt-BR" b="1" dirty="0"/>
          </a:p>
        </p:txBody>
      </p:sp>
      <p:sp>
        <p:nvSpPr>
          <p:cNvPr id="5" name="Triângulo isósceles 4"/>
          <p:cNvSpPr/>
          <p:nvPr/>
        </p:nvSpPr>
        <p:spPr>
          <a:xfrm>
            <a:off x="1972074" y="4431164"/>
            <a:ext cx="2275889" cy="2152009"/>
          </a:xfrm>
          <a:prstGeom prst="triangle">
            <a:avLst>
              <a:gd name="adj" fmla="val 8253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Estado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6" name="Triângulo isósceles 5"/>
          <p:cNvSpPr/>
          <p:nvPr/>
        </p:nvSpPr>
        <p:spPr>
          <a:xfrm>
            <a:off x="3116906" y="2789835"/>
            <a:ext cx="2592288" cy="1584176"/>
          </a:xfrm>
          <a:prstGeom prst="triangle">
            <a:avLst>
              <a:gd name="adj" fmla="val 493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/>
              <a:t>Adminis-tração</a:t>
            </a:r>
            <a:r>
              <a:rPr lang="pt-BR" b="1" dirty="0" smtClean="0"/>
              <a:t> Pública</a:t>
            </a:r>
            <a:endParaRPr lang="pt-BR" b="1" dirty="0"/>
          </a:p>
        </p:txBody>
      </p:sp>
      <p:sp>
        <p:nvSpPr>
          <p:cNvPr id="7" name="Triângulo isósceles 6"/>
          <p:cNvSpPr/>
          <p:nvPr/>
        </p:nvSpPr>
        <p:spPr>
          <a:xfrm rot="18865209">
            <a:off x="3054456" y="3155505"/>
            <a:ext cx="2692603" cy="2729367"/>
          </a:xfrm>
          <a:prstGeom prst="triangle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sz="2000" b="1" dirty="0" smtClean="0"/>
              <a:t>Cidadãos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5644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Filosofia Política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fenômeno Político      ≠      fenômeno Social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        Fatos Políticos		    Fatos Sociais  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2037134" y="3501008"/>
            <a:ext cx="0" cy="144016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5311516" y="3343237"/>
            <a:ext cx="0" cy="144016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3347864" y="5301208"/>
            <a:ext cx="1061975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3275856" y="5589240"/>
            <a:ext cx="1057381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6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Temáticas da Filosofia Política:</a:t>
            </a:r>
          </a:p>
          <a:p>
            <a:endParaRPr lang="pt-BR" dirty="0"/>
          </a:p>
          <a:p>
            <a:r>
              <a:rPr lang="pt-BR" dirty="0" smtClean="0"/>
              <a:t>O poder</a:t>
            </a:r>
          </a:p>
          <a:p>
            <a:endParaRPr lang="pt-BR" dirty="0" smtClean="0"/>
          </a:p>
          <a:p>
            <a:r>
              <a:rPr lang="pt-BR" dirty="0" smtClean="0"/>
              <a:t>O Estado</a:t>
            </a:r>
          </a:p>
          <a:p>
            <a:endParaRPr lang="pt-BR" dirty="0" smtClean="0"/>
          </a:p>
          <a:p>
            <a:r>
              <a:rPr lang="pt-BR" dirty="0" smtClean="0"/>
              <a:t>Os Regimes políticos</a:t>
            </a:r>
          </a:p>
          <a:p>
            <a:endParaRPr lang="pt-BR" dirty="0" smtClean="0"/>
          </a:p>
          <a:p>
            <a:r>
              <a:rPr lang="pt-BR" dirty="0" smtClean="0"/>
              <a:t>As Formas de poder</a:t>
            </a:r>
          </a:p>
          <a:p>
            <a:endParaRPr lang="pt-BR" dirty="0" smtClean="0"/>
          </a:p>
          <a:p>
            <a:r>
              <a:rPr lang="pt-BR" dirty="0" smtClean="0"/>
              <a:t>A participação dos cidadãos na política</a:t>
            </a:r>
          </a:p>
          <a:p>
            <a:endParaRPr lang="pt-BR" dirty="0" smtClean="0"/>
          </a:p>
          <a:p>
            <a:r>
              <a:rPr lang="pt-BR" dirty="0" smtClean="0"/>
              <a:t>A Liberdade política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4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t-BR" dirty="0" smtClean="0"/>
              <a:t>Conceitos de Política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Conceito Grego – Política como esfera de realização do </a:t>
            </a:r>
            <a:r>
              <a:rPr lang="pt-BR" b="1" dirty="0" smtClean="0"/>
              <a:t>Bem Comum</a:t>
            </a:r>
            <a:r>
              <a:rPr lang="pt-BR" dirty="0" smtClean="0"/>
              <a:t>. Permanece como um ideal a ser alcançado.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Conceito Moderno – Política relaciona-se estreitamente com o poder.  Política como processo: formação, distribuição e exercício do Poder.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362920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/>
          <p:cNvSpPr/>
          <p:nvPr/>
        </p:nvSpPr>
        <p:spPr>
          <a:xfrm>
            <a:off x="4644008" y="4456603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≠</a:t>
            </a:r>
            <a:endParaRPr lang="pt-BR" sz="32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2769570" cy="2769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04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O Poder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Bertrand Russell (1872 – 1970) definiu o poder como “a capacidade de fazer que os demais realizem aquilo que queremos”.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O poder do ser humano sobre a natureza</a:t>
            </a:r>
          </a:p>
          <a:p>
            <a:endParaRPr lang="pt-BR" dirty="0"/>
          </a:p>
          <a:p>
            <a:r>
              <a:rPr lang="pt-BR" dirty="0" smtClean="0"/>
              <a:t>O poder do ser humano sobre outros seres humanos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1595"/>
            <a:ext cx="2664296" cy="2200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74477"/>
            <a:ext cx="3528392" cy="223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29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Formas de Poder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Três formas básicas de poder social: </a:t>
            </a:r>
            <a:endParaRPr lang="pt-BR" dirty="0"/>
          </a:p>
          <a:p>
            <a:r>
              <a:rPr lang="pt-BR" dirty="0" smtClean="0"/>
              <a:t>Poder econômico, poder ideológico  e poder político.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6552728" cy="3505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70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hagem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lhagem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258</TotalTime>
  <Words>307</Words>
  <Application>Microsoft Office PowerPoint</Application>
  <PresentationFormat>Apresentação na tela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Folhagem</vt:lpstr>
      <vt:lpstr>O que é Política ?</vt:lpstr>
      <vt:lpstr>Para quê Política? </vt:lpstr>
      <vt:lpstr>Apresentação do PowerPoint</vt:lpstr>
      <vt:lpstr>Definições Conceituais </vt:lpstr>
      <vt:lpstr>Filosofia Política</vt:lpstr>
      <vt:lpstr>Apresentação do PowerPoint</vt:lpstr>
      <vt:lpstr>Conceitos de Política </vt:lpstr>
      <vt:lpstr>O Poder </vt:lpstr>
      <vt:lpstr>Formas de Poder </vt:lpstr>
      <vt:lpstr>Apresentação do PowerPoint</vt:lpstr>
      <vt:lpstr>Conhecimento como forma de Poder</vt:lpstr>
      <vt:lpstr>A Sociedade de Desiguais </vt:lpstr>
      <vt:lpstr>Apresentação do PowerPoint</vt:lpstr>
      <vt:lpstr>Atividade Discursiva (Em Sala de Aula)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Política ?</dc:title>
  <dc:creator>Rodrigo Vidal do Nascimento</dc:creator>
  <cp:lastModifiedBy>Rodrigo Vidal do Nascimento</cp:lastModifiedBy>
  <cp:revision>19</cp:revision>
  <dcterms:created xsi:type="dcterms:W3CDTF">2013-01-06T21:33:23Z</dcterms:created>
  <dcterms:modified xsi:type="dcterms:W3CDTF">2013-01-14T01:38:04Z</dcterms:modified>
</cp:coreProperties>
</file>