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2A05A-48E2-43DF-B825-E6F312C12E48}" type="datetimeFigureOut">
              <a:rPr lang="pt-BR" smtClean="0"/>
              <a:t>31/03/2013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C3B81-790C-4B9E-8630-C63A4914643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3B81-790C-4B9E-8630-C63A49146438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3B81-790C-4B9E-8630-C63A49146438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3B81-790C-4B9E-8630-C63A49146438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3B81-790C-4B9E-8630-C63A49146438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3B81-790C-4B9E-8630-C63A49146438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3B81-790C-4B9E-8630-C63A49146438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3B81-790C-4B9E-8630-C63A49146438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3B81-790C-4B9E-8630-C63A49146438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3B81-790C-4B9E-8630-C63A49146438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CA2-9871-4E04-B0DF-B63B35256A56}" type="datetimeFigureOut">
              <a:rPr lang="pt-BR" smtClean="0"/>
              <a:t>31/03/2013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6F73C-12CC-4210-96EB-40316E6351F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CA2-9871-4E04-B0DF-B63B35256A56}" type="datetimeFigureOut">
              <a:rPr lang="pt-BR" smtClean="0"/>
              <a:t>31/03/2013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F73C-12CC-4210-96EB-40316E6351F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36F73C-12CC-4210-96EB-40316E6351F6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CA2-9871-4E04-B0DF-B63B35256A56}" type="datetimeFigureOut">
              <a:rPr lang="pt-BR" smtClean="0"/>
              <a:t>31/03/2013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CA2-9871-4E04-B0DF-B63B35256A56}" type="datetimeFigureOut">
              <a:rPr lang="pt-BR" smtClean="0"/>
              <a:t>31/03/2013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36F73C-12CC-4210-96EB-40316E6351F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CA2-9871-4E04-B0DF-B63B35256A56}" type="datetimeFigureOut">
              <a:rPr lang="pt-BR" smtClean="0"/>
              <a:t>31/03/2013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6F73C-12CC-4210-96EB-40316E6351F6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7F1ECA2-9871-4E04-B0DF-B63B35256A56}" type="datetimeFigureOut">
              <a:rPr lang="pt-BR" smtClean="0"/>
              <a:t>31/03/2013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F73C-12CC-4210-96EB-40316E6351F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CA2-9871-4E04-B0DF-B63B35256A56}" type="datetimeFigureOut">
              <a:rPr lang="pt-BR" smtClean="0"/>
              <a:t>31/03/2013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36F73C-12CC-4210-96EB-40316E6351F6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CA2-9871-4E04-B0DF-B63B35256A56}" type="datetimeFigureOut">
              <a:rPr lang="pt-BR" smtClean="0"/>
              <a:t>31/03/2013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36F73C-12CC-4210-96EB-40316E6351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CA2-9871-4E04-B0DF-B63B35256A56}" type="datetimeFigureOut">
              <a:rPr lang="pt-BR" smtClean="0"/>
              <a:t>31/03/2013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36F73C-12CC-4210-96EB-40316E6351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6F73C-12CC-4210-96EB-40316E6351F6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ECA2-9871-4E04-B0DF-B63B35256A56}" type="datetimeFigureOut">
              <a:rPr lang="pt-BR" smtClean="0"/>
              <a:t>31/03/2013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36F73C-12CC-4210-96EB-40316E6351F6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7F1ECA2-9871-4E04-B0DF-B63B35256A56}" type="datetimeFigureOut">
              <a:rPr lang="pt-BR" smtClean="0"/>
              <a:t>31/03/2013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7F1ECA2-9871-4E04-B0DF-B63B35256A56}" type="datetimeFigureOut">
              <a:rPr lang="pt-BR" smtClean="0"/>
              <a:t>31/03/2013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6F73C-12CC-4210-96EB-40316E6351F6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Critérios para a confecção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Portfólio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 do Portfólio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Abordar os tópicos do Tema do Seminário;</a:t>
            </a:r>
          </a:p>
          <a:p>
            <a:endParaRPr lang="pt-BR" dirty="0" smtClean="0"/>
          </a:p>
          <a:p>
            <a:r>
              <a:rPr lang="pt-BR" dirty="0" smtClean="0"/>
              <a:t>Conter imagens que sejam de acordo com os assuntos tratados;</a:t>
            </a:r>
          </a:p>
          <a:p>
            <a:endParaRPr lang="pt-BR" dirty="0" smtClean="0"/>
          </a:p>
          <a:p>
            <a:r>
              <a:rPr lang="pt-BR" dirty="0" smtClean="0"/>
              <a:t>Apresentar aspecto de um trabalho manual (desenhos, pinturas e gravuras feitas pelos integrantes do grupo);</a:t>
            </a:r>
          </a:p>
          <a:p>
            <a:endParaRPr lang="pt-BR" dirty="0" smtClean="0"/>
          </a:p>
          <a:p>
            <a:r>
              <a:rPr lang="pt-BR" dirty="0" smtClean="0"/>
              <a:t>Deve trazer frases e pequenos trechos dos pensadores de cada tema; </a:t>
            </a:r>
          </a:p>
          <a:p>
            <a:endParaRPr lang="pt-BR" dirty="0" smtClean="0"/>
          </a:p>
          <a:p>
            <a:r>
              <a:rPr lang="pt-BR" dirty="0" smtClean="0"/>
              <a:t>Os portfólios devem ser encadernados e confeccionados com papel apropriado;</a:t>
            </a:r>
          </a:p>
          <a:p>
            <a:endParaRPr lang="pt-BR" dirty="0" smtClean="0"/>
          </a:p>
          <a:p>
            <a:r>
              <a:rPr lang="pt-BR" dirty="0" smtClean="0"/>
              <a:t>É necessário que o enredo do tema seja “contado” através do portfólio;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Portfólios</a:t>
            </a:r>
            <a:endParaRPr lang="pt-BR" dirty="0"/>
          </a:p>
        </p:txBody>
      </p:sp>
      <p:pic>
        <p:nvPicPr>
          <p:cNvPr id="1026" name="Picture 2" descr="C:\Users\Rodrigo Vidal\Pictures\01-03-2013\DSC012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Rodrigo Vidal\Pictures\01-03-2013\DSC012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Rodrigo Vidal\Pictures\01-03-2013\DSC012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Rodrigo Vidal\Pictures\01-03-2013\DSC012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23661" y="1220755"/>
            <a:ext cx="595266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Rodrigo Vidal\Pictures\01-03-2013\DSC012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Rodrigo Vidal\Pictures\01-03-2013\DSC012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C:\Users\Rodrigo Vidal\Pictures\01-03-2013\DSC012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</TotalTime>
  <Words>95</Words>
  <Application>Microsoft Office PowerPoint</Application>
  <PresentationFormat>Apresentação na tela (4:3)</PresentationFormat>
  <Paragraphs>28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Cívico</vt:lpstr>
      <vt:lpstr>Portfólio </vt:lpstr>
      <vt:lpstr>Conteúdo do Portfólio </vt:lpstr>
      <vt:lpstr>Exemplos de Portfólios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Portfólio </dc:title>
  <dc:creator>Rodrigo Vidal</dc:creator>
  <cp:lastModifiedBy>Rodrigo Vidal</cp:lastModifiedBy>
  <cp:revision>1</cp:revision>
  <dcterms:created xsi:type="dcterms:W3CDTF">2013-03-31T23:02:42Z</dcterms:created>
  <dcterms:modified xsi:type="dcterms:W3CDTF">2013-03-31T23:30:46Z</dcterms:modified>
</cp:coreProperties>
</file>