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1565FD-0AD7-486C-BE6A-7A1FB99507AC}" type="datetimeFigureOut">
              <a:rPr lang="pt-BR" smtClean="0"/>
              <a:t>03/02/2013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DEE1374-E69A-46DA-848B-EE1F794EF22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Seminário de Filosofia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Política, ética e sociedade 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92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Tema 1 – Direitos humanos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Tema 2 – A Política Normativa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Tema 3 – Autonomia Política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Tema 4 – Liberalismo e Democracia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Tema 5 – As Teorias Socialistas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Tema 6 – O Liberalismo Contemporâneo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para as Apresentações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765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800" dirty="0"/>
              <a:t>O grupo será formado de até </a:t>
            </a:r>
            <a:r>
              <a:rPr lang="pt-BR" sz="2800" dirty="0" smtClean="0"/>
              <a:t>06 </a:t>
            </a:r>
            <a:r>
              <a:rPr lang="pt-BR" sz="2800" dirty="0"/>
              <a:t>componentes, sendo a todos obrigatória (e não facultativa) a participação tanto na construção do trabalho escrito quanto na apresentação seminário do grupo. Essa atividade será composta pelas seguintes partes: </a:t>
            </a:r>
          </a:p>
          <a:p>
            <a:pPr algn="just"/>
            <a:r>
              <a:rPr lang="pt-BR" sz="2800" dirty="0"/>
              <a:t>Trabalho escrito – Contendo a pesquisa realizada pelo grupo sobre o tema a ser apresentado, indicando as referências utilizadas e o roteiro de todos os pontos da apresentação oral. Deve ser entregue impreterivelmente no dia da apresentação do grupo. Sua ausência incidirá na diminuição da nota final do grupo. 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Autofit/>
          </a:bodyPr>
          <a:lstStyle/>
          <a:p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Critérios para as apresentações dos Seminários 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2620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sz="2800" dirty="0" smtClean="0"/>
              <a:t>Apresentação </a:t>
            </a:r>
            <a:r>
              <a:rPr lang="pt-BR" sz="2800" dirty="0"/>
              <a:t>Oral – Nesta etapa serão </a:t>
            </a:r>
            <a:r>
              <a:rPr lang="pt-BR" sz="2800" dirty="0" smtClean="0"/>
              <a:t>realizadas</a:t>
            </a:r>
          </a:p>
          <a:p>
            <a:pPr algn="just">
              <a:buNone/>
            </a:pPr>
            <a:r>
              <a:rPr lang="pt-BR" sz="2800" dirty="0" smtClean="0"/>
              <a:t>	as apresentações </a:t>
            </a:r>
            <a:r>
              <a:rPr lang="pt-BR" sz="2800" dirty="0"/>
              <a:t>orais dos componentes </a:t>
            </a:r>
            <a:r>
              <a:rPr lang="pt-BR" sz="2800" dirty="0" smtClean="0"/>
              <a:t>dos </a:t>
            </a:r>
          </a:p>
          <a:p>
            <a:pPr algn="just">
              <a:buNone/>
            </a:pPr>
            <a:r>
              <a:rPr lang="pt-BR" sz="2800" dirty="0" smtClean="0"/>
              <a:t>	grupos, sendo </a:t>
            </a:r>
            <a:r>
              <a:rPr lang="pt-BR" sz="2800" dirty="0"/>
              <a:t>necessário que todos </a:t>
            </a:r>
            <a:r>
              <a:rPr lang="pt-BR" sz="2800" dirty="0" smtClean="0"/>
              <a:t>os componentes estejam presentes </a:t>
            </a:r>
            <a:r>
              <a:rPr lang="pt-BR" sz="2800" dirty="0"/>
              <a:t>e contemplem algum tópico do </a:t>
            </a:r>
            <a:r>
              <a:rPr lang="pt-BR" sz="2800" dirty="0" smtClean="0"/>
              <a:t>tema.</a:t>
            </a:r>
          </a:p>
          <a:p>
            <a:pPr algn="just">
              <a:buNone/>
            </a:pPr>
            <a:r>
              <a:rPr lang="pt-BR" sz="2800" dirty="0" smtClean="0"/>
              <a:t>Cada Grupo </a:t>
            </a:r>
            <a:r>
              <a:rPr lang="pt-BR" sz="2800" dirty="0"/>
              <a:t>terá o tempo Mínimo de </a:t>
            </a:r>
            <a:r>
              <a:rPr lang="pt-BR" sz="2800" dirty="0" smtClean="0"/>
              <a:t>35 </a:t>
            </a:r>
            <a:r>
              <a:rPr lang="pt-BR" sz="2800" dirty="0"/>
              <a:t>minutos </a:t>
            </a:r>
            <a:r>
              <a:rPr lang="pt-BR" sz="2800" dirty="0" smtClean="0"/>
              <a:t>e</a:t>
            </a:r>
          </a:p>
          <a:p>
            <a:pPr algn="just">
              <a:buNone/>
            </a:pPr>
            <a:r>
              <a:rPr lang="pt-BR" sz="2800" dirty="0" smtClean="0"/>
              <a:t>de no máximo 45 </a:t>
            </a:r>
            <a:r>
              <a:rPr lang="pt-BR" sz="2800" dirty="0"/>
              <a:t>minutos para realizar </a:t>
            </a:r>
            <a:r>
              <a:rPr lang="pt-BR" sz="2800" dirty="0" smtClean="0"/>
              <a:t>sua</a:t>
            </a:r>
          </a:p>
          <a:p>
            <a:pPr algn="just">
              <a:buNone/>
            </a:pPr>
            <a:r>
              <a:rPr lang="pt-BR" sz="2800" dirty="0" smtClean="0"/>
              <a:t>apresentação</a:t>
            </a:r>
            <a:r>
              <a:rPr lang="pt-BR" sz="2800" dirty="0"/>
              <a:t>.</a:t>
            </a:r>
          </a:p>
          <a:p>
            <a:endParaRPr lang="pt-BR" sz="3200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Critérios para as apresentações: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37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sz="2800" dirty="0"/>
              <a:t>a) O material pesquisado, coerência textual, explicitação das fontes e a estrutura do corpo do trabalho escrito (introdução, desenvolvimento, conclusão e referências bibliográficas); </a:t>
            </a:r>
          </a:p>
          <a:p>
            <a:pPr algn="just"/>
            <a:r>
              <a:rPr lang="pt-BR" sz="2800" dirty="0"/>
              <a:t>b) O roteiro da apresentação deve conter todos os itens a serem apresentados pelo grupo, a ausência ou o não cumprimento dos tópicos incidirá na diminuição da nota final</a:t>
            </a:r>
            <a:r>
              <a:rPr lang="pt-BR" sz="2800" dirty="0" smtClean="0"/>
              <a:t>;</a:t>
            </a:r>
          </a:p>
          <a:p>
            <a:pPr algn="just"/>
            <a:r>
              <a:rPr lang="pt-BR" sz="2800" dirty="0" smtClean="0"/>
              <a:t>c) Os grupos devem produzir um </a:t>
            </a:r>
            <a:r>
              <a:rPr lang="pt-BR" sz="2800" dirty="0" err="1" smtClean="0"/>
              <a:t>video</a:t>
            </a:r>
            <a:r>
              <a:rPr lang="pt-BR" sz="2800" dirty="0" smtClean="0"/>
              <a:t> sobre o tema a ser trabalhado.</a:t>
            </a:r>
            <a:endParaRPr lang="pt-BR" sz="2800" dirty="0"/>
          </a:p>
          <a:p>
            <a:pPr algn="just">
              <a:buNone/>
            </a:pPr>
            <a:r>
              <a:rPr lang="pt-BR" sz="2800" dirty="0"/>
              <a:t> 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3600" dirty="0"/>
              <a:t>Os critérios para pontuação levarão em consideração os seguintes quesitos no trabalho escrito:</a:t>
            </a:r>
            <a:br>
              <a:rPr lang="pt-BR" sz="3600" dirty="0"/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741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t-BR" sz="2800" dirty="0"/>
              <a:t>a) A pontualidade do grupo no dia da apresentação;</a:t>
            </a:r>
          </a:p>
          <a:p>
            <a:pPr algn="just"/>
            <a:r>
              <a:rPr lang="pt-BR" sz="2800" dirty="0"/>
              <a:t>b) A utilização adequada do tempo, atentando para não exceder o limite estipulado e nem utilizar apenas a metade do tempo definido para cada apresentação; </a:t>
            </a:r>
          </a:p>
          <a:p>
            <a:pPr algn="just"/>
            <a:r>
              <a:rPr lang="pt-BR" sz="2800" dirty="0"/>
              <a:t>c) O uso de recursos didáticos, audiovisuais ou de procedimentos metodológicos como teatro, música, poesia e </a:t>
            </a:r>
            <a:r>
              <a:rPr lang="pt-BR" sz="2800" dirty="0" err="1"/>
              <a:t>etc</a:t>
            </a:r>
            <a:r>
              <a:rPr lang="pt-BR" sz="2800" dirty="0"/>
              <a:t>;</a:t>
            </a:r>
          </a:p>
          <a:p>
            <a:pPr algn="just"/>
            <a:r>
              <a:rPr lang="pt-BR" sz="2800" dirty="0"/>
              <a:t>d) A dinâmica dos componentes do grupo no que diz respeito ao uso da palavra, da linguagem adequada à sala de aula e ao ambiente acadêmico; </a:t>
            </a:r>
          </a:p>
          <a:p>
            <a:pPr algn="just"/>
            <a:r>
              <a:rPr lang="pt-BR" sz="2800" dirty="0"/>
              <a:t>e) O domínio do conteúdo por parte dos integrantes do grupo.</a:t>
            </a:r>
          </a:p>
          <a:p>
            <a:pPr algn="just"/>
            <a:r>
              <a:rPr lang="pt-BR" sz="2800" dirty="0"/>
              <a:t>f) Todos os grupos obrigatoriamente terão que fazer pelo menos uma (01) pergunta ao grupo que apresenta, assim sendo, todos os grupos responderão e todos os grupos também farão questionamentos, possibilitando a integração de todos os alunos acerca dos temas apresentados. 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Os critérios para pontuação levarão em consideração os seguintes quesitos na apresentação oral:</a:t>
            </a:r>
            <a:br>
              <a:rPr lang="pt-BR" sz="36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24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O Calendário de apresentações seguirá o seguinte cronograma:</a:t>
            </a:r>
            <a:br>
              <a:rPr lang="pt-BR" sz="3600" dirty="0"/>
            </a:b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039653"/>
              </p:ext>
            </p:extLst>
          </p:nvPr>
        </p:nvGraphicFramePr>
        <p:xfrm>
          <a:off x="698500" y="2247900"/>
          <a:ext cx="7746999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/>
                <a:gridCol w="2582333"/>
                <a:gridCol w="2582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Tema   / Grupo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 do 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 da Semana 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01 – Direitos</a:t>
                      </a:r>
                      <a:r>
                        <a:rPr lang="pt-BR" baseline="0" dirty="0" smtClean="0"/>
                        <a:t> Humanos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02 – A Política</a:t>
                      </a:r>
                      <a:r>
                        <a:rPr lang="pt-BR" baseline="0" dirty="0" smtClean="0"/>
                        <a:t> Normativa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03 – Autonomia Política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04  - Liberalismo e Democracia</a:t>
                      </a:r>
                      <a:r>
                        <a:rPr lang="pt-BR" baseline="0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05 – As Teoria</a:t>
                      </a:r>
                      <a:r>
                        <a:rPr lang="pt-BR" baseline="0" dirty="0" smtClean="0"/>
                        <a:t>s Socialistas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Tema 06 – O Liberalismo</a:t>
                      </a:r>
                      <a:r>
                        <a:rPr lang="pt-BR" baseline="0" dirty="0" smtClean="0"/>
                        <a:t> Contemporâneo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157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 Dura">
  <a:themeElements>
    <a:clrScheme name="Capa Dur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pa Dur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 Dur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</TotalTime>
  <Words>460</Words>
  <Application>Microsoft Office PowerPoint</Application>
  <PresentationFormat>Apresentação na tela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Capa Dura</vt:lpstr>
      <vt:lpstr>Seminário de Filosofia</vt:lpstr>
      <vt:lpstr>Temas para as Apresentações </vt:lpstr>
      <vt:lpstr>            Critérios para as apresentações dos Seminários              </vt:lpstr>
      <vt:lpstr>Critérios para as apresentações: </vt:lpstr>
      <vt:lpstr>Os critérios para pontuação levarão em consideração os seguintes quesitos no trabalho escrito: </vt:lpstr>
      <vt:lpstr>Os critérios para pontuação levarão em consideração os seguintes quesitos na apresentação oral: </vt:lpstr>
      <vt:lpstr>O Calendário de apresentações seguirá o seguinte cronograma: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de Filosofia</dc:title>
  <dc:creator>Rodrigo Vidal do Nascimento</dc:creator>
  <cp:lastModifiedBy>Rodrigo Vidal do Nascimento</cp:lastModifiedBy>
  <cp:revision>4</cp:revision>
  <dcterms:created xsi:type="dcterms:W3CDTF">2013-02-03T22:59:37Z</dcterms:created>
  <dcterms:modified xsi:type="dcterms:W3CDTF">2013-02-03T23:26:19Z</dcterms:modified>
</cp:coreProperties>
</file>