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EDC3A-81F8-4A32-BAA4-2B7549F3F3C0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9885C-1A6C-4463-B06B-9D4FB4DC67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9885C-1A6C-4463-B06B-9D4FB4DC6739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FFB334-B830-49A9-A09D-F9F6F9D001FE}" type="datetimeFigureOut">
              <a:rPr lang="pt-BR" smtClean="0"/>
              <a:pPr/>
              <a:t>15/10/2012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2FE9E8-98D6-468B-8FF0-EEB191E878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Seminário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História das Ideias Pedagógicas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Temas para os Seminários: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sz="2200" dirty="0" smtClean="0"/>
              <a:t>TEMA I: O Pensamento Pedagógico Renascentista</a:t>
            </a:r>
          </a:p>
          <a:p>
            <a:r>
              <a:rPr lang="pt-BR" sz="2200" dirty="0" smtClean="0"/>
              <a:t>Montaigne – Lutero – Jesuítas*</a:t>
            </a:r>
          </a:p>
          <a:p>
            <a:r>
              <a:rPr lang="pt-BR" sz="2200" dirty="0" smtClean="0"/>
              <a:t>TEMA II: O Pensamento Pedagógico Moderno / Iluminista</a:t>
            </a:r>
          </a:p>
          <a:p>
            <a:r>
              <a:rPr lang="pt-BR" sz="2200" dirty="0" err="1" smtClean="0"/>
              <a:t>Comênio</a:t>
            </a:r>
            <a:r>
              <a:rPr lang="pt-BR" sz="2200" dirty="0" smtClean="0"/>
              <a:t> –Locke – Rousseau*</a:t>
            </a:r>
          </a:p>
          <a:p>
            <a:r>
              <a:rPr lang="pt-BR" sz="2200" dirty="0" smtClean="0"/>
              <a:t>TEMA III: Pensamento Pedagógico Socialista </a:t>
            </a:r>
          </a:p>
          <a:p>
            <a:r>
              <a:rPr lang="pt-BR" sz="2200" dirty="0" smtClean="0"/>
              <a:t>Marx – Lênin – </a:t>
            </a:r>
            <a:r>
              <a:rPr lang="pt-BR" sz="2200" dirty="0" err="1" smtClean="0"/>
              <a:t>Makarenko</a:t>
            </a:r>
            <a:r>
              <a:rPr lang="pt-BR" sz="2200" dirty="0" smtClean="0"/>
              <a:t> – Gramsci*</a:t>
            </a:r>
          </a:p>
          <a:p>
            <a:r>
              <a:rPr lang="pt-BR" sz="2200" dirty="0" smtClean="0"/>
              <a:t>TEMA IV: Pensamento Pedagógico Brasileiro</a:t>
            </a:r>
          </a:p>
          <a:p>
            <a:r>
              <a:rPr lang="pt-BR" sz="2200" dirty="0" smtClean="0"/>
              <a:t>1ª Parte: Pensamento Pedagógico Brasileiro Liberal</a:t>
            </a:r>
          </a:p>
          <a:p>
            <a:r>
              <a:rPr lang="pt-BR" sz="2200" dirty="0" smtClean="0"/>
              <a:t>2ª Parte: Pensamento Pedagógico Brasileiro Progressista</a:t>
            </a:r>
          </a:p>
          <a:p>
            <a:pPr>
              <a:buNone/>
            </a:pPr>
            <a:endParaRPr lang="pt-BR" sz="2200" dirty="0" smtClean="0"/>
          </a:p>
          <a:p>
            <a:r>
              <a:rPr lang="pt-BR" sz="2200" dirty="0" smtClean="0"/>
              <a:t>* Esses pensadores são apenas sugeridos, não obstante podem ser escolhidos outros para as apresentações. 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Critérios para as apresentações: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grupo será formado de até 04 componentes, sendo a todos obrigatória (e não facultativa) a participação tanto na construção do trabalho escrito quanto na apresentação seminário do grupo. Essa atividade será composta pelas seguintes partes: </a:t>
            </a:r>
          </a:p>
          <a:p>
            <a:pPr algn="just"/>
            <a:r>
              <a:rPr lang="pt-BR" dirty="0" smtClean="0"/>
              <a:t>Trabalho escrito – Contendo a pesquisa realizada pelo grupo sobre o tema a ser apresentado, indicando as referências utilizadas e o roteiro de todos os pontos da apresentação oral. Deve ser entregue impreterivelmente no dia da apresentação do grupo. Sua ausência incidirá na diminuição da nota final do grupo.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Critérios para as apresentações: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Apresentação Oral – Nesta etapa serão realizadas as apresentações orais dos componentes dos grupos, sendo necessário que todos os componentes estejam presentes e contemplem algum tópico do tema. Cada Grupo terá o tempo Mínimo de 30 minutos e de no máximo 40 minutos para realizar sua apresentação.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dirty="0" smtClean="0"/>
              <a:t>Os critérios para pontuação levarão em consideração os seguintes quesitos no trabalho escrito:</a:t>
            </a:r>
            <a:br>
              <a:rPr lang="pt-BR" sz="2000" dirty="0" smtClean="0"/>
            </a:b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a) O material pesquisado, coerência textual, explicitação das fontes e a estrutura do corpo do trabalho escrito (introdução, desenvolvimento, conclusão e referências bibliográficas); </a:t>
            </a:r>
          </a:p>
          <a:p>
            <a:pPr algn="just"/>
            <a:r>
              <a:rPr lang="pt-BR" dirty="0" smtClean="0"/>
              <a:t>b) O roteiro da apresentação deve conter todos os itens a serem apresentados pelo grupo, a ausência ou o não cumprimento dos tópicos incidirá na diminuição da nota final;</a:t>
            </a:r>
          </a:p>
          <a:p>
            <a:pPr algn="just">
              <a:buNone/>
            </a:pPr>
            <a:r>
              <a:rPr lang="pt-BR" dirty="0" smtClean="0"/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200" dirty="0" smtClean="0"/>
              <a:t>Os critérios para pontuação levarão em consideração os seguintes quesitos na apresentação oral: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a) A pontualidade do grupo no dia da apresentação;</a:t>
            </a:r>
          </a:p>
          <a:p>
            <a:pPr algn="just"/>
            <a:r>
              <a:rPr lang="pt-BR" dirty="0" smtClean="0"/>
              <a:t>b) A utilização adequada do tempo, atentando para não exceder o limite estipulado e nem utilizar apenas a metade do tempo definido para cada apresentação; </a:t>
            </a:r>
          </a:p>
          <a:p>
            <a:pPr algn="just"/>
            <a:r>
              <a:rPr lang="pt-BR" dirty="0" smtClean="0"/>
              <a:t>c) O uso de recursos didáticos, audiovisuais ou de procedimentos metodológicos como teatro, música, poesia e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d) A dinâmica dos componentes do grupo no que diz respeito ao uso da palavra, da linguagem adequada à sala de aula e ao ambiente acadêmico; </a:t>
            </a:r>
          </a:p>
          <a:p>
            <a:pPr algn="just"/>
            <a:r>
              <a:rPr lang="pt-BR" dirty="0" smtClean="0"/>
              <a:t>e) O domínio do conteúdo por parte dos integrantes do grupo.</a:t>
            </a:r>
          </a:p>
          <a:p>
            <a:pPr algn="just"/>
            <a:r>
              <a:rPr lang="pt-BR" dirty="0" smtClean="0"/>
              <a:t>f) Todos os grupos obrigatoriamente terão que fazer pelo menos uma (01) pergunta ao grupo que apresenta, assim sendo, todos os grupos responderão e todos os grupos também farão questionamentos, possibilitando a integração de todos os alunos acerca dos temas apresentados.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 Calendário de apresentações seguirá o seguinte cronograma:</a:t>
            </a:r>
            <a:br>
              <a:rPr lang="pt-BR" sz="2400" dirty="0" smtClean="0"/>
            </a:br>
            <a:endParaRPr lang="pt-BR" sz="2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539552" y="1916833"/>
          <a:ext cx="7632849" cy="37981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44283"/>
                <a:gridCol w="2544283"/>
                <a:gridCol w="2544283"/>
              </a:tblGrid>
              <a:tr h="4685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Tema</a:t>
                      </a:r>
                      <a:r>
                        <a:rPr lang="pt-BR" baseline="0" dirty="0" smtClean="0"/>
                        <a:t> / Grupo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 do</a:t>
                      </a:r>
                      <a:r>
                        <a:rPr lang="pt-BR" baseline="0" dirty="0" smtClean="0"/>
                        <a:t> Mês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 da Semana</a:t>
                      </a:r>
                      <a:endParaRPr lang="pt-BR" dirty="0"/>
                    </a:p>
                  </a:txBody>
                  <a:tcPr/>
                </a:tc>
              </a:tr>
              <a:tr h="47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/>
                        <a:t>TEMA I: O Pensamento Pedagógico Renascentista</a:t>
                      </a:r>
                      <a:endParaRPr lang="pt-B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Raav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22/10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Segunda</a:t>
                      </a:r>
                      <a:endParaRPr lang="pt-BR" dirty="0"/>
                    </a:p>
                  </a:txBody>
                  <a:tcPr/>
                </a:tc>
              </a:tr>
              <a:tr h="47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/>
                        <a:t>TEMA II: O Pensamento Pedagógico Moderno / Iluminista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Raav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26/10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Sexta </a:t>
                      </a:r>
                      <a:endParaRPr lang="pt-BR" dirty="0"/>
                    </a:p>
                  </a:txBody>
                  <a:tcPr/>
                </a:tc>
              </a:tr>
              <a:tr h="47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/>
                        <a:t>TEMA III: Pensamento Pedagógico Socialista 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Raav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29/10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Segunda</a:t>
                      </a:r>
                      <a:endParaRPr lang="pt-BR" dirty="0"/>
                    </a:p>
                  </a:txBody>
                  <a:tcPr/>
                </a:tc>
              </a:tr>
              <a:tr h="958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/>
                        <a:t>TEMA IV: Pensamento Pedagógico Brasileiro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/>
                        <a:t>1ª Parte: Pensamento Pedagógico Brasileiro Liberal</a:t>
                      </a:r>
                      <a:endParaRPr lang="pt-BR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Raav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Segunda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</a:tr>
              <a:tr h="958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/>
                        <a:t>TEMA IV: Pensamento Pedagógico Brasileiro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/>
                        <a:t>2ªParte</a:t>
                      </a:r>
                      <a:r>
                        <a:rPr lang="pt-BR" sz="1100" dirty="0"/>
                        <a:t>: Pensamento Pedagógico Brasileiro Progressista</a:t>
                      </a:r>
                      <a:endParaRPr lang="pt-BR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Raav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09/11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mtClean="0"/>
                        <a:t>Sexta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10073</TotalTime>
  <Words>566</Words>
  <Application>Microsoft Office PowerPoint</Application>
  <PresentationFormat>Apresentação na tela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Seminário </vt:lpstr>
      <vt:lpstr>Temas para os Seminários: </vt:lpstr>
      <vt:lpstr>Critérios para as apresentações: </vt:lpstr>
      <vt:lpstr>Critérios para as apresentações: </vt:lpstr>
      <vt:lpstr>Os critérios para pontuação levarão em consideração os seguintes quesitos no trabalho escrito: </vt:lpstr>
      <vt:lpstr>Os critérios para pontuação levarão em consideração os seguintes quesitos na apresentação oral: </vt:lpstr>
      <vt:lpstr>O Calendário de apresentações seguirá o seguinte cronograma: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</dc:title>
  <dc:creator>Rodrigo Vidal</dc:creator>
  <cp:lastModifiedBy>Rodrigo Vidal</cp:lastModifiedBy>
  <cp:revision>3</cp:revision>
  <dcterms:created xsi:type="dcterms:W3CDTF">2012-10-08T20:39:37Z</dcterms:created>
  <dcterms:modified xsi:type="dcterms:W3CDTF">2012-10-22T22:18:25Z</dcterms:modified>
</cp:coreProperties>
</file>