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64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C32A-A1E2-4659-ACA7-B3CB2F8CFC52}" type="datetimeFigureOut">
              <a:rPr lang="pt-BR" smtClean="0"/>
              <a:pPr/>
              <a:t>28/05/2012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0BDE-3813-4668-A2CA-0364F1BFF4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32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28/05/2012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214282" y="142852"/>
          <a:ext cx="3181373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r:id="rId4" imgW="5869080" imgH="2354040" progId="">
                  <p:embed/>
                </p:oleObj>
              </mc:Choice>
              <mc:Fallback>
                <p:oleObj r:id="rId4" imgW="5869080" imgH="23540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42852"/>
                        <a:ext cx="3181373" cy="14287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715140" y="5697478"/>
          <a:ext cx="2266042" cy="101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r:id="rId3" imgW="5869080" imgH="2354040" progId="">
                  <p:embed/>
                </p:oleObj>
              </mc:Choice>
              <mc:Fallback>
                <p:oleObj r:id="rId3" imgW="5869080" imgH="235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5697478"/>
                        <a:ext cx="2266042" cy="101768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28/05/2012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28/05/2012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28/05/2012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28/05/2012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28/05/2012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28/05/2012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28/05/2012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643050"/>
            <a:ext cx="9144000" cy="31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Automação Industrial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Capítulo 1 – </a:t>
            </a:r>
            <a:r>
              <a:rPr lang="pt-BR" dirty="0"/>
              <a:t>Introdução aos Processos Químicos</a:t>
            </a:r>
          </a:p>
        </p:txBody>
      </p:sp>
    </p:spTree>
    <p:extLst>
      <p:ext uri="{BB962C8B-B14F-4D97-AF65-F5344CB8AC3E}">
        <p14:creationId xmlns:p14="http://schemas.microsoft.com/office/powerpoint/2010/main" val="1435722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Processos Químicos</a:t>
            </a:r>
          </a:p>
          <a:p>
            <a:pPr lvl="1"/>
            <a:r>
              <a:rPr lang="pt-BR" dirty="0" smtClean="0"/>
              <a:t>Processamento </a:t>
            </a:r>
            <a:r>
              <a:rPr lang="pt-BR" dirty="0"/>
              <a:t>industrial de </a:t>
            </a:r>
            <a:r>
              <a:rPr lang="pt-BR" dirty="0" smtClean="0"/>
              <a:t>matérias-primas químicas</a:t>
            </a:r>
            <a:r>
              <a:rPr lang="pt-BR" dirty="0"/>
              <a:t>, que leva à obtenção de produtos com valor industrial </a:t>
            </a:r>
            <a:r>
              <a:rPr lang="pt-BR" dirty="0" smtClean="0"/>
              <a:t>agregado.</a:t>
            </a:r>
          </a:p>
          <a:p>
            <a:pPr lvl="2"/>
            <a:r>
              <a:rPr lang="pt-BR" dirty="0" smtClean="0"/>
              <a:t>Indústria alimentícia</a:t>
            </a:r>
          </a:p>
          <a:p>
            <a:pPr lvl="2"/>
            <a:r>
              <a:rPr lang="pt-BR" dirty="0" smtClean="0"/>
              <a:t>Indústria petroquímica</a:t>
            </a:r>
          </a:p>
          <a:p>
            <a:pPr lvl="2"/>
            <a:r>
              <a:rPr lang="pt-BR" dirty="0" smtClean="0"/>
              <a:t>Indústria mineral</a:t>
            </a:r>
          </a:p>
          <a:p>
            <a:pPr lvl="2"/>
            <a:r>
              <a:rPr lang="pt-BR" dirty="0" smtClean="0"/>
              <a:t>Indústria farmacêutica</a:t>
            </a:r>
          </a:p>
          <a:p>
            <a:pPr lvl="2"/>
            <a:r>
              <a:rPr lang="pt-BR" dirty="0" smtClean="0"/>
              <a:t>Indústria sucroalcooleira</a:t>
            </a:r>
          </a:p>
          <a:p>
            <a:pPr lvl="2"/>
            <a:r>
              <a:rPr lang="pt-BR" dirty="0" smtClean="0"/>
              <a:t>Indústria do biodiesel</a:t>
            </a:r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89852"/>
            <a:ext cx="4320480" cy="22393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65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Tubulações industriais</a:t>
            </a:r>
          </a:p>
          <a:p>
            <a:pPr lvl="1"/>
            <a:r>
              <a:rPr lang="pt-BR" dirty="0" smtClean="0"/>
              <a:t>Utilizada para a condução de fluidos (líquidos, gases ou outro fluidos) entre uma operação unitária e outra, ou através de uma unidade industrial e outra.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Unitárias</a:t>
            </a:r>
            <a:endParaRPr lang="pt-BR" dirty="0"/>
          </a:p>
        </p:txBody>
      </p:sp>
      <p:pic>
        <p:nvPicPr>
          <p:cNvPr id="12290" name="Picture 2" descr="D:\Samuel\IFRN\Ensino\Automação Industrial\Imagens\Tubulação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5" y="3232500"/>
            <a:ext cx="3684187" cy="276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Samuel\IFRN\Ensino\Automação Industrial\Imagens\Tubulação 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02" y="3212976"/>
            <a:ext cx="4182162" cy="278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Bombas de fluxo</a:t>
            </a:r>
          </a:p>
          <a:p>
            <a:pPr lvl="1"/>
            <a:r>
              <a:rPr lang="pt-BR" dirty="0" smtClean="0"/>
              <a:t>Utilizadas para movimentar fluidos líquidos ou pastosos através de tubulações.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Unitárias</a:t>
            </a:r>
            <a:endParaRPr lang="pt-BR" dirty="0"/>
          </a:p>
        </p:txBody>
      </p:sp>
      <p:pic>
        <p:nvPicPr>
          <p:cNvPr id="13314" name="Picture 2" descr="D:\Samuel\IFRN\Ensino\Automação Industrial\Imagens\Bomba 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635896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Samuel\IFRN\Ensino\Automação Industrial\Imagens\Bomba 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29543"/>
            <a:ext cx="4253774" cy="319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7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Válvulas</a:t>
            </a:r>
          </a:p>
          <a:p>
            <a:pPr lvl="1"/>
            <a:r>
              <a:rPr lang="pt-BR" dirty="0" smtClean="0"/>
              <a:t>Utilizadas para controlar o fluxo de fluidos nas tubulação.</a:t>
            </a:r>
          </a:p>
          <a:p>
            <a:pPr lvl="2"/>
            <a:r>
              <a:rPr lang="pt-BR" dirty="0" smtClean="0"/>
              <a:t>Válvulas Manuais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Unitárias</a:t>
            </a:r>
            <a:endParaRPr lang="pt-BR" dirty="0"/>
          </a:p>
        </p:txBody>
      </p:sp>
      <p:pic>
        <p:nvPicPr>
          <p:cNvPr id="14338" name="Picture 2" descr="D:\Samuel\IFRN\Ensino\Automação Industrial\Imagens\Válvula 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0611"/>
            <a:ext cx="2938105" cy="398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Samuel\IFRN\Ensino\Automação Industrial\Imagens\Válvula 0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722526" cy="372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Samuel\IFRN\Ensino\Automação Industrial\Imagens\Válvula 06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708571"/>
            <a:ext cx="2862580" cy="381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39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Válvulas</a:t>
            </a:r>
          </a:p>
          <a:p>
            <a:pPr lvl="2"/>
            <a:r>
              <a:rPr lang="pt-BR" dirty="0" smtClean="0"/>
              <a:t>Válvulas Automáticas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Unitárias</a:t>
            </a:r>
            <a:endParaRPr lang="pt-BR" dirty="0"/>
          </a:p>
        </p:txBody>
      </p:sp>
      <p:pic>
        <p:nvPicPr>
          <p:cNvPr id="15362" name="Picture 2" descr="D:\Samuel\IFRN\Ensino\Automação Industrial\Imagens\Válvula 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1" y="2420888"/>
            <a:ext cx="2311976" cy="434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Samuel\IFRN\Ensino\Automação Industrial\Imagens\Válvula 0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94" y="2733014"/>
            <a:ext cx="31432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Samuel\IFRN\Ensino\Automação Industrial\Imagens\Válvula 04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05744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5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Tanques industriais</a:t>
            </a:r>
          </a:p>
          <a:p>
            <a:pPr lvl="1"/>
            <a:r>
              <a:rPr lang="pt-BR" dirty="0" smtClean="0"/>
              <a:t>Utilizados para armazenamento inicial, intermediário e/ou final de fluidos usados como matéria-prima e/ou produtos finais.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Unitárias</a:t>
            </a:r>
            <a:endParaRPr lang="pt-BR" dirty="0"/>
          </a:p>
        </p:txBody>
      </p:sp>
      <p:pic>
        <p:nvPicPr>
          <p:cNvPr id="16386" name="Picture 2" descr="D:\Samuel\IFRN\Ensino\Automação Industrial\Imagens\Tanque 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8810"/>
            <a:ext cx="4176464" cy="387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57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795</TotalTime>
  <Words>133</Words>
  <Application>Microsoft Office PowerPoint</Application>
  <PresentationFormat>Apresentação na tela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Concurso</vt:lpstr>
      <vt:lpstr>Automação Industrial</vt:lpstr>
      <vt:lpstr>Introdução</vt:lpstr>
      <vt:lpstr>Operações Unitárias</vt:lpstr>
      <vt:lpstr>Operações Unitárias</vt:lpstr>
      <vt:lpstr>Operações Unitárias</vt:lpstr>
      <vt:lpstr>Operações Unitárias</vt:lpstr>
      <vt:lpstr>Operações Unitárias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1b – Definição, tipos e gerações dos Biocombustíveis</dc:title>
  <dc:creator>Samuel Alves de Oliveira</dc:creator>
  <cp:keywords>bioetanol, álcool, carvão vegetal, briquete</cp:keywords>
  <cp:lastModifiedBy>Revisor</cp:lastModifiedBy>
  <cp:revision>86</cp:revision>
  <dcterms:created xsi:type="dcterms:W3CDTF">2009-10-05T13:42:20Z</dcterms:created>
  <dcterms:modified xsi:type="dcterms:W3CDTF">2012-05-28T20:32:51Z</dcterms:modified>
  <cp:category>Tecnologia de Fabricação de Biocombustívies</cp:category>
  <cp:contentStatus>Concluído</cp:contentStatus>
</cp:coreProperties>
</file>