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4" r:id="rId1"/>
    <p:sldMasterId id="2147483964" r:id="rId2"/>
  </p:sldMasterIdLst>
  <p:notesMasterIdLst>
    <p:notesMasterId r:id="rId21"/>
  </p:notesMasterIdLst>
  <p:sldIdLst>
    <p:sldId id="256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71" r:id="rId12"/>
    <p:sldId id="267" r:id="rId13"/>
    <p:sldId id="257" r:id="rId14"/>
    <p:sldId id="258" r:id="rId15"/>
    <p:sldId id="277" r:id="rId16"/>
    <p:sldId id="280" r:id="rId17"/>
    <p:sldId id="281" r:id="rId18"/>
    <p:sldId id="282" r:id="rId19"/>
    <p:sldId id="283" r:id="rId20"/>
  </p:sldIdLst>
  <p:sldSz cx="9144000" cy="6858000" type="screen4x3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29E3C"/>
    <a:srgbClr val="CE6536"/>
    <a:srgbClr val="5995DE"/>
    <a:srgbClr val="FADE43"/>
    <a:srgbClr val="006600"/>
    <a:srgbClr val="9696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2833802-FEF1-4C79-8D5D-14CF1EAF98D9}" styleName="Estilo Claro 2 - Ênfas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69012ECD-51FC-41F1-AA8D-1B2483CD663E}" styleName="Estilo Claro 2 - Ênfase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1386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A826CDC-431F-434E-BAC5-F7876F000C44}" type="datetimeFigureOut">
              <a:rPr lang="pt-BR" smtClean="0"/>
              <a:t>07/07/2014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8556586-79DB-4395-B4BB-701C49BCB71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455695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556586-79DB-4395-B4BB-701C49BCB717}" type="slidenum">
              <a:rPr lang="pt-BR" smtClean="0"/>
              <a:t>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0530779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556586-79DB-4395-B4BB-701C49BCB717}" type="slidenum">
              <a:rPr lang="pt-BR" smtClean="0"/>
              <a:t>11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0876138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556586-79DB-4395-B4BB-701C49BCB717}" type="slidenum">
              <a:rPr lang="pt-BR" smtClean="0"/>
              <a:t>12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799619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556586-79DB-4395-B4BB-701C49BCB717}" type="slidenum">
              <a:rPr lang="pt-BR" smtClean="0"/>
              <a:t>13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1668135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556586-79DB-4395-B4BB-701C49BCB717}" type="slidenum">
              <a:rPr lang="pt-BR" smtClean="0"/>
              <a:t>14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571462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556586-79DB-4395-B4BB-701C49BCB717}" type="slidenum">
              <a:rPr lang="pt-BR" smtClean="0"/>
              <a:t>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509890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556586-79DB-4395-B4BB-701C49BCB717}" type="slidenum">
              <a:rPr lang="pt-BR" smtClean="0"/>
              <a:t>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4891148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556586-79DB-4395-B4BB-701C49BCB717}" type="slidenum">
              <a:rPr lang="pt-BR" smtClean="0"/>
              <a:t>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280918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556586-79DB-4395-B4BB-701C49BCB717}" type="slidenum">
              <a:rPr lang="pt-BR" smtClean="0"/>
              <a:t>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982772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556586-79DB-4395-B4BB-701C49BCB717}" type="slidenum">
              <a:rPr lang="pt-BR" smtClean="0"/>
              <a:t>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4170086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556586-79DB-4395-B4BB-701C49BCB717}" type="slidenum">
              <a:rPr lang="pt-BR" smtClean="0"/>
              <a:t>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2324395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556586-79DB-4395-B4BB-701C49BCB717}" type="slidenum">
              <a:rPr lang="pt-BR" smtClean="0"/>
              <a:t>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7203911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556586-79DB-4395-B4BB-701C49BCB717}" type="slidenum">
              <a:rPr lang="pt-BR" smtClean="0"/>
              <a:t>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087613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title" preserve="1">
  <p:cSld name="Slide de título"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842" name="Rectangle 1642"/>
          <p:cNvSpPr>
            <a:spLocks noChangeArrowheads="1"/>
          </p:cNvSpPr>
          <p:nvPr/>
        </p:nvSpPr>
        <p:spPr bwMode="gray">
          <a:xfrm>
            <a:off x="3071813" y="0"/>
            <a:ext cx="1417637" cy="6858000"/>
          </a:xfrm>
          <a:prstGeom prst="rect">
            <a:avLst/>
          </a:prstGeom>
          <a:solidFill>
            <a:schemeClr val="accent2">
              <a:alpha val="7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8575" algn="ctr">
                <a:solidFill>
                  <a:srgbClr val="FFFF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53882" dir="2700000" algn="ctr" rotWithShape="0">
                    <a:srgbClr val="080808">
                      <a:alpha val="50000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436834" name="Rectangle 1634"/>
          <p:cNvSpPr>
            <a:spLocks noChangeArrowheads="1"/>
          </p:cNvSpPr>
          <p:nvPr/>
        </p:nvSpPr>
        <p:spPr bwMode="gray">
          <a:xfrm>
            <a:off x="0" y="0"/>
            <a:ext cx="3152775" cy="6858000"/>
          </a:xfrm>
          <a:prstGeom prst="rect">
            <a:avLst/>
          </a:prstGeom>
          <a:gradFill rotWithShape="1">
            <a:gsLst>
              <a:gs pos="0">
                <a:schemeClr val="accent2"/>
              </a:gs>
              <a:gs pos="100000">
                <a:schemeClr val="accent2">
                  <a:gamma/>
                  <a:shade val="85882"/>
                  <a:invGamma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28575" algn="ctr">
                <a:solidFill>
                  <a:srgbClr val="FFFF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53882" dir="2700000" algn="ctr" rotWithShape="0">
                    <a:srgbClr val="080808">
                      <a:alpha val="50000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436796" name="Rectangle 1596"/>
          <p:cNvSpPr>
            <a:spLocks noChangeArrowheads="1"/>
          </p:cNvSpPr>
          <p:nvPr/>
        </p:nvSpPr>
        <p:spPr bwMode="gray">
          <a:xfrm>
            <a:off x="6902450" y="-11113"/>
            <a:ext cx="303213" cy="6858001"/>
          </a:xfrm>
          <a:prstGeom prst="rect">
            <a:avLst/>
          </a:prstGeom>
          <a:solidFill>
            <a:schemeClr val="accent2">
              <a:alpha val="3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8575" algn="ctr">
                <a:solidFill>
                  <a:srgbClr val="FFFF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53882" dir="2700000" algn="ctr" rotWithShape="0">
                    <a:srgbClr val="080808">
                      <a:alpha val="50000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436797" name="Rectangle 1597"/>
          <p:cNvSpPr>
            <a:spLocks noChangeArrowheads="1"/>
          </p:cNvSpPr>
          <p:nvPr/>
        </p:nvSpPr>
        <p:spPr bwMode="gray">
          <a:xfrm>
            <a:off x="7158038" y="12700"/>
            <a:ext cx="227012" cy="6858000"/>
          </a:xfrm>
          <a:prstGeom prst="rect">
            <a:avLst/>
          </a:prstGeom>
          <a:solidFill>
            <a:schemeClr val="accent2">
              <a:alpha val="2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8575" algn="ctr">
                <a:solidFill>
                  <a:srgbClr val="FFFF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53882" dir="2700000" algn="ctr" rotWithShape="0">
                    <a:srgbClr val="080808">
                      <a:alpha val="50000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436792" name="Rectangle 1592"/>
          <p:cNvSpPr>
            <a:spLocks noChangeArrowheads="1"/>
          </p:cNvSpPr>
          <p:nvPr/>
        </p:nvSpPr>
        <p:spPr bwMode="gray">
          <a:xfrm>
            <a:off x="4375150" y="0"/>
            <a:ext cx="1060450" cy="6858000"/>
          </a:xfrm>
          <a:prstGeom prst="rect">
            <a:avLst/>
          </a:prstGeom>
          <a:solidFill>
            <a:schemeClr val="accent2">
              <a:alpha val="64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8575" algn="ctr">
                <a:solidFill>
                  <a:srgbClr val="FFFF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53882" dir="2700000" algn="ctr" rotWithShape="0">
                    <a:srgbClr val="080808">
                      <a:alpha val="50000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436793" name="Rectangle 1593"/>
          <p:cNvSpPr>
            <a:spLocks noChangeArrowheads="1"/>
          </p:cNvSpPr>
          <p:nvPr/>
        </p:nvSpPr>
        <p:spPr bwMode="gray">
          <a:xfrm>
            <a:off x="5359400" y="-17463"/>
            <a:ext cx="728663" cy="6938963"/>
          </a:xfrm>
          <a:prstGeom prst="rect">
            <a:avLst/>
          </a:prstGeom>
          <a:solidFill>
            <a:schemeClr val="accent2">
              <a:alpha val="53999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8575" algn="ctr">
                <a:solidFill>
                  <a:srgbClr val="FFFF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53882" dir="2700000" algn="ctr" rotWithShape="0">
                    <a:srgbClr val="080808">
                      <a:alpha val="50000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436794" name="Rectangle 1594"/>
          <p:cNvSpPr>
            <a:spLocks noChangeArrowheads="1"/>
          </p:cNvSpPr>
          <p:nvPr/>
        </p:nvSpPr>
        <p:spPr bwMode="gray">
          <a:xfrm>
            <a:off x="6018213" y="-19050"/>
            <a:ext cx="547687" cy="6938963"/>
          </a:xfrm>
          <a:prstGeom prst="rect">
            <a:avLst/>
          </a:prstGeom>
          <a:solidFill>
            <a:schemeClr val="accent2">
              <a:alpha val="47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8575" algn="ctr">
                <a:solidFill>
                  <a:srgbClr val="FFFF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53882" dir="2700000" algn="ctr" rotWithShape="0">
                    <a:srgbClr val="080808">
                      <a:alpha val="50000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436795" name="Rectangle 1595"/>
          <p:cNvSpPr>
            <a:spLocks noChangeArrowheads="1"/>
          </p:cNvSpPr>
          <p:nvPr/>
        </p:nvSpPr>
        <p:spPr bwMode="gray">
          <a:xfrm>
            <a:off x="6505575" y="0"/>
            <a:ext cx="446088" cy="6858000"/>
          </a:xfrm>
          <a:prstGeom prst="rect">
            <a:avLst/>
          </a:prstGeom>
          <a:solidFill>
            <a:schemeClr val="accent2">
              <a:alpha val="37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8575" algn="ctr">
                <a:solidFill>
                  <a:srgbClr val="FFFF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53882" dir="2700000" algn="ctr" rotWithShape="0">
                    <a:srgbClr val="080808">
                      <a:alpha val="50000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436822" name="Rectangle 1622"/>
          <p:cNvSpPr>
            <a:spLocks noChangeArrowheads="1"/>
          </p:cNvSpPr>
          <p:nvPr/>
        </p:nvSpPr>
        <p:spPr bwMode="gray">
          <a:xfrm>
            <a:off x="7339013" y="52388"/>
            <a:ext cx="136525" cy="6858000"/>
          </a:xfrm>
          <a:prstGeom prst="rect">
            <a:avLst/>
          </a:prstGeom>
          <a:solidFill>
            <a:schemeClr val="accent2">
              <a:alpha val="14999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8575" algn="ctr">
                <a:solidFill>
                  <a:srgbClr val="FFFF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53882" dir="2700000" algn="ctr" rotWithShape="0">
                    <a:srgbClr val="080808">
                      <a:alpha val="50000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436823" name="Rectangle 1623"/>
          <p:cNvSpPr>
            <a:spLocks noChangeArrowheads="1"/>
          </p:cNvSpPr>
          <p:nvPr/>
        </p:nvSpPr>
        <p:spPr bwMode="gray">
          <a:xfrm>
            <a:off x="8366125" y="20638"/>
            <a:ext cx="344488" cy="6858000"/>
          </a:xfrm>
          <a:prstGeom prst="rect">
            <a:avLst/>
          </a:prstGeom>
          <a:solidFill>
            <a:schemeClr val="accent2">
              <a:alpha val="23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8575" algn="ctr">
                <a:solidFill>
                  <a:srgbClr val="FFFF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53882" dir="2700000" algn="ctr" rotWithShape="0">
                    <a:srgbClr val="080808">
                      <a:alpha val="50000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436824" name="Rectangle 1624"/>
          <p:cNvSpPr>
            <a:spLocks noChangeArrowheads="1"/>
          </p:cNvSpPr>
          <p:nvPr/>
        </p:nvSpPr>
        <p:spPr bwMode="gray">
          <a:xfrm>
            <a:off x="8664575" y="0"/>
            <a:ext cx="474663" cy="6858000"/>
          </a:xfrm>
          <a:prstGeom prst="rect">
            <a:avLst/>
          </a:prstGeom>
          <a:solidFill>
            <a:schemeClr val="accent2">
              <a:alpha val="28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8575" algn="ctr">
                <a:solidFill>
                  <a:srgbClr val="FFFF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53882" dir="2700000" algn="ctr" rotWithShape="0">
                    <a:srgbClr val="080808">
                      <a:alpha val="50000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436813" name="Text Box 1613"/>
          <p:cNvSpPr txBox="1">
            <a:spLocks noChangeArrowheads="1"/>
          </p:cNvSpPr>
          <p:nvPr/>
        </p:nvSpPr>
        <p:spPr bwMode="gray">
          <a:xfrm>
            <a:off x="76200" y="6477000"/>
            <a:ext cx="1608138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rgbClr val="1C1C1C">
                      <a:alpha val="50000"/>
                    </a:srgb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sz="1000">
                <a:solidFill>
                  <a:srgbClr val="F8F8F8"/>
                </a:solidFill>
              </a:rPr>
              <a:t>www.themegallery.com</a:t>
            </a:r>
          </a:p>
        </p:txBody>
      </p:sp>
      <p:sp>
        <p:nvSpPr>
          <p:cNvPr id="436812" name="Text Box 1612"/>
          <p:cNvSpPr txBox="1">
            <a:spLocks noChangeArrowheads="1"/>
          </p:cNvSpPr>
          <p:nvPr/>
        </p:nvSpPr>
        <p:spPr bwMode="gray">
          <a:xfrm>
            <a:off x="276225" y="6007100"/>
            <a:ext cx="11699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accent2"/>
                    </a:gs>
                    <a:gs pos="100000">
                      <a:schemeClr val="accent2">
                        <a:gamma/>
                        <a:shade val="46275"/>
                        <a:invGamma/>
                      </a:scheme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rgbClr val="FFFF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1C1C1C">
                      <a:alpha val="50000"/>
                    </a:srgb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>
                <a:solidFill>
                  <a:srgbClr val="FFFFFF"/>
                </a:solidFill>
                <a:latin typeface="Verdana" pitchFamily="34" charset="0"/>
              </a:rPr>
              <a:t>LOGO</a:t>
            </a:r>
          </a:p>
        </p:txBody>
      </p:sp>
      <p:sp>
        <p:nvSpPr>
          <p:cNvPr id="436843" name="Rectangle 1643"/>
          <p:cNvSpPr>
            <a:spLocks noChangeArrowheads="1"/>
          </p:cNvSpPr>
          <p:nvPr/>
        </p:nvSpPr>
        <p:spPr bwMode="gray">
          <a:xfrm>
            <a:off x="7953375" y="4763"/>
            <a:ext cx="136525" cy="6858000"/>
          </a:xfrm>
          <a:prstGeom prst="rect">
            <a:avLst/>
          </a:prstGeom>
          <a:solidFill>
            <a:schemeClr val="accent2">
              <a:alpha val="6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8575" algn="ctr">
                <a:solidFill>
                  <a:srgbClr val="FFFF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53882" dir="2700000" algn="ctr" rotWithShape="0">
                    <a:srgbClr val="080808">
                      <a:alpha val="50000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436844" name="Rectangle 1644"/>
          <p:cNvSpPr>
            <a:spLocks noChangeArrowheads="1"/>
          </p:cNvSpPr>
          <p:nvPr/>
        </p:nvSpPr>
        <p:spPr bwMode="gray">
          <a:xfrm>
            <a:off x="8045450" y="4763"/>
            <a:ext cx="168275" cy="6858000"/>
          </a:xfrm>
          <a:prstGeom prst="rect">
            <a:avLst/>
          </a:prstGeom>
          <a:solidFill>
            <a:schemeClr val="accent2">
              <a:alpha val="12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8575" algn="ctr">
                <a:solidFill>
                  <a:srgbClr val="FFFF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53882" dir="2700000" algn="ctr" rotWithShape="0">
                    <a:srgbClr val="080808">
                      <a:alpha val="50000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436845" name="Rectangle 1645"/>
          <p:cNvSpPr>
            <a:spLocks noChangeArrowheads="1"/>
          </p:cNvSpPr>
          <p:nvPr/>
        </p:nvSpPr>
        <p:spPr bwMode="gray">
          <a:xfrm>
            <a:off x="8177213" y="-11113"/>
            <a:ext cx="230187" cy="6858001"/>
          </a:xfrm>
          <a:prstGeom prst="rect">
            <a:avLst/>
          </a:prstGeom>
          <a:solidFill>
            <a:schemeClr val="accent2">
              <a:alpha val="17999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8575" algn="ctr">
                <a:solidFill>
                  <a:srgbClr val="FFFF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53882" dir="2700000" algn="ctr" rotWithShape="0">
                    <a:srgbClr val="080808">
                      <a:alpha val="50000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436847" name="Rectangle 1647"/>
          <p:cNvSpPr>
            <a:spLocks noGrp="1" noChangeArrowheads="1"/>
          </p:cNvSpPr>
          <p:nvPr>
            <p:ph type="ctrTitle" sz="quarter"/>
          </p:nvPr>
        </p:nvSpPr>
        <p:spPr bwMode="gray">
          <a:xfrm>
            <a:off x="3802063" y="1314450"/>
            <a:ext cx="5105400" cy="1470025"/>
          </a:xfrm>
        </p:spPr>
        <p:txBody>
          <a:bodyPr/>
          <a:lstStyle>
            <a:lvl1pPr algn="ctr">
              <a:defRPr sz="4400"/>
            </a:lvl1pPr>
          </a:lstStyle>
          <a:p>
            <a:pPr lvl="0"/>
            <a:r>
              <a:rPr lang="pt-BR" noProof="0" smtClean="0"/>
              <a:t>Clique para editar o título mestre</a:t>
            </a:r>
            <a:endParaRPr lang="en-US" noProof="0" smtClean="0"/>
          </a:p>
        </p:txBody>
      </p:sp>
      <p:sp>
        <p:nvSpPr>
          <p:cNvPr id="436848" name="Rectangle 1648"/>
          <p:cNvSpPr>
            <a:spLocks noGrp="1" noChangeArrowheads="1"/>
          </p:cNvSpPr>
          <p:nvPr>
            <p:ph type="subTitle" sz="quarter" idx="1"/>
          </p:nvPr>
        </p:nvSpPr>
        <p:spPr bwMode="gray">
          <a:xfrm>
            <a:off x="3810000" y="2762250"/>
            <a:ext cx="5151438" cy="757238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 sz="20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pt-BR" noProof="0" smtClean="0"/>
              <a:t>Clique para editar o estilo do subtítulo mestre</a:t>
            </a:r>
            <a:endParaRPr lang="en-US" noProof="0" smtClean="0"/>
          </a:p>
        </p:txBody>
      </p:sp>
      <p:sp>
        <p:nvSpPr>
          <p:cNvPr id="436850" name="Rectangle 1650"/>
          <p:cNvSpPr>
            <a:spLocks noGrp="1" noChangeArrowheads="1"/>
          </p:cNvSpPr>
          <p:nvPr>
            <p:ph type="ftr" sz="quarter" idx="3"/>
          </p:nvPr>
        </p:nvSpPr>
        <p:spPr bwMode="gray">
          <a:xfrm>
            <a:off x="3552825" y="6534150"/>
            <a:ext cx="2895600" cy="234950"/>
          </a:xfrm>
        </p:spPr>
        <p:txBody>
          <a:bodyPr/>
          <a:lstStyle>
            <a:lvl1pPr>
              <a:defRPr/>
            </a:lvl1pPr>
          </a:lstStyle>
          <a:p>
            <a:endParaRPr lang="pt-BR"/>
          </a:p>
        </p:txBody>
      </p:sp>
      <p:sp>
        <p:nvSpPr>
          <p:cNvPr id="436849" name="Rectangle 1649"/>
          <p:cNvSpPr>
            <a:spLocks noGrp="1" noChangeArrowheads="1"/>
          </p:cNvSpPr>
          <p:nvPr>
            <p:ph type="dt" sz="quarter" idx="2"/>
          </p:nvPr>
        </p:nvSpPr>
        <p:spPr bwMode="gray">
          <a:xfrm>
            <a:off x="6900863" y="6526213"/>
            <a:ext cx="2133600" cy="274637"/>
          </a:xfrm>
        </p:spPr>
        <p:txBody>
          <a:bodyPr/>
          <a:lstStyle>
            <a:lvl1pPr>
              <a:defRPr/>
            </a:lvl1pPr>
          </a:lstStyle>
          <a:p>
            <a:fld id="{95B03D62-344C-4825-88A8-D420698BAB2F}" type="datetimeFigureOut">
              <a:rPr lang="pt-BR" smtClean="0"/>
              <a:t>07/07/2014</a:t>
            </a:fld>
            <a:endParaRPr lang="pt-BR"/>
          </a:p>
        </p:txBody>
      </p:sp>
      <p:sp>
        <p:nvSpPr>
          <p:cNvPr id="436851" name="Rectangle 1651"/>
          <p:cNvSpPr>
            <a:spLocks noGrp="1" noChangeArrowheads="1"/>
          </p:cNvSpPr>
          <p:nvPr>
            <p:ph type="sldNum" sz="quarter" idx="4"/>
          </p:nvPr>
        </p:nvSpPr>
        <p:spPr bwMode="gray">
          <a:xfrm>
            <a:off x="3011488" y="6527800"/>
            <a:ext cx="373062" cy="234950"/>
          </a:xfrm>
        </p:spPr>
        <p:txBody>
          <a:bodyPr/>
          <a:lstStyle>
            <a:lvl1pPr>
              <a:defRPr/>
            </a:lvl1pPr>
          </a:lstStyle>
          <a:p>
            <a:fld id="{A945EFA6-A200-47E3-B174-8A97762E4D18}" type="slidenum">
              <a:rPr lang="pt-BR" smtClean="0"/>
              <a:t>‹nº›</a:t>
            </a:fld>
            <a:endParaRPr lang="pt-B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8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368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4368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7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4367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7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4367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7" presetClass="entr" presetSubtype="0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367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367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367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7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3679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367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367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7" presetClass="entr" presetSubtype="0" fill="hold" grpId="0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7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367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367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367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7" presetClass="entr" presetSubtype="0" fill="hold" grpId="0" nodeType="withEffect">
                                  <p:stCondLst>
                                    <p:cond delay="23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7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367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367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367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7" presetClass="entr" presetSubtype="0" fill="hold" grpId="0" nodeType="withEffect">
                                  <p:stCondLst>
                                    <p:cond delay="26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8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368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4368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4368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7" presetClass="entr" presetSubtype="0" fill="hold" grpId="0" nodeType="withEffect">
                                  <p:stCondLst>
                                    <p:cond delay="26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8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368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4368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4368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7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8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368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368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4368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7" presetClass="entr" presetSubtype="0" fill="hold" grpId="0" nodeType="withEffect">
                                  <p:stCondLst>
                                    <p:cond delay="24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8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4368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4368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4368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7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8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4368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4368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4368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47" presetClass="entr" presetSubtype="0" fill="hold" grpId="0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8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4368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4368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4368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 nodeType="afterGroup">
                            <p:stCondLst>
                              <p:cond delay="3100"/>
                            </p:stCondLst>
                            <p:childTnLst>
                              <p:par>
                                <p:cTn id="68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9" dur="500" fill="hold"/>
                                        <p:tgtEl>
                                          <p:spTgt spid="43683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0" presetID="6" presetClass="emph" presetSubtype="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Scale>
                                      <p:cBhvr>
                                        <p:cTn id="71" dur="500" fill="hold"/>
                                        <p:tgtEl>
                                          <p:spTgt spid="4367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2" presetID="6" presetClass="emph" presetSubtype="0" fill="hold" grpId="1" nodeType="withEffect">
                                  <p:stCondLst>
                                    <p:cond delay="400"/>
                                  </p:stCondLst>
                                  <p:childTnLst>
                                    <p:animScale>
                                      <p:cBhvr>
                                        <p:cTn id="73" dur="500" fill="hold"/>
                                        <p:tgtEl>
                                          <p:spTgt spid="43679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4" presetID="6" presetClass="emph" presetSubtype="0" fill="hold" grpId="1" nodeType="withEffect">
                                  <p:stCondLst>
                                    <p:cond delay="800"/>
                                  </p:stCondLst>
                                  <p:childTnLst>
                                    <p:animScale>
                                      <p:cBhvr>
                                        <p:cTn id="75" dur="500" fill="hold"/>
                                        <p:tgtEl>
                                          <p:spTgt spid="43679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6" presetID="6" presetClass="emph" presetSubtype="0" fill="hold" grpId="1" nodeType="withEffect">
                                  <p:stCondLst>
                                    <p:cond delay="1100"/>
                                  </p:stCondLst>
                                  <p:childTnLst>
                                    <p:animScale>
                                      <p:cBhvr>
                                        <p:cTn id="77" dur="500" fill="hold"/>
                                        <p:tgtEl>
                                          <p:spTgt spid="4367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8" presetID="6" presetClass="emph" presetSubtype="0" fill="hold" grpId="1" nodeType="withEffect">
                                  <p:stCondLst>
                                    <p:cond delay="1400"/>
                                  </p:stCondLst>
                                  <p:childTnLst>
                                    <p:animScale>
                                      <p:cBhvr>
                                        <p:cTn id="79" dur="500" fill="hold"/>
                                        <p:tgtEl>
                                          <p:spTgt spid="4367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80" presetID="6" presetClass="emph" presetSubtype="0" fill="hold" grpId="1" nodeType="withEffect">
                                  <p:stCondLst>
                                    <p:cond delay="1700"/>
                                  </p:stCondLst>
                                  <p:childTnLst>
                                    <p:animScale>
                                      <p:cBhvr>
                                        <p:cTn id="81" dur="500" fill="hold"/>
                                        <p:tgtEl>
                                          <p:spTgt spid="4367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82" presetID="6" presetClass="emph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Scale>
                                      <p:cBhvr>
                                        <p:cTn id="83" dur="500" fill="hold"/>
                                        <p:tgtEl>
                                          <p:spTgt spid="43682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84" presetID="6" presetClass="emph" presetSubtype="0" fill="hold" grpId="1" nodeType="withEffect">
                                  <p:stCondLst>
                                    <p:cond delay="2200"/>
                                  </p:stCondLst>
                                  <p:childTnLst>
                                    <p:animScale>
                                      <p:cBhvr>
                                        <p:cTn id="85" dur="500" fill="hold"/>
                                        <p:tgtEl>
                                          <p:spTgt spid="43682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86" presetID="6" presetClass="emph" presetSubtype="0" fill="hold" grpId="1" nodeType="withEffect">
                                  <p:stCondLst>
                                    <p:cond delay="2300"/>
                                  </p:stCondLst>
                                  <p:childTnLst>
                                    <p:animScale>
                                      <p:cBhvr>
                                        <p:cTn id="87" dur="500" fill="hold"/>
                                        <p:tgtEl>
                                          <p:spTgt spid="43682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 nodeType="afterGroup">
                            <p:stCondLst>
                              <p:cond delay="5900"/>
                            </p:stCondLst>
                            <p:childTnLst>
                              <p:par>
                                <p:cTn id="89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0" dur="500" fill="hold"/>
                                        <p:tgtEl>
                                          <p:spTgt spid="43684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1" presetID="6" presetClass="emph" presetSubtype="0" fill="hold" grpId="1" nodeType="withEffect">
                                  <p:stCondLst>
                                    <p:cond delay="400"/>
                                  </p:stCondLst>
                                  <p:childTnLst>
                                    <p:animScale>
                                      <p:cBhvr>
                                        <p:cTn id="92" dur="500" fill="hold"/>
                                        <p:tgtEl>
                                          <p:spTgt spid="43684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3" presetID="6" presetClass="emph" presetSubtype="0" fill="hold" grpId="1" nodeType="withEffect">
                                  <p:stCondLst>
                                    <p:cond delay="800"/>
                                  </p:stCondLst>
                                  <p:childTnLst>
                                    <p:animScale>
                                      <p:cBhvr>
                                        <p:cTn id="94" dur="500" fill="hold"/>
                                        <p:tgtEl>
                                          <p:spTgt spid="4368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5" presetID="6" presetClass="emph" presetSubtype="0" fill="hold" grpId="1" nodeType="withEffect">
                                  <p:stCondLst>
                                    <p:cond delay="1100"/>
                                  </p:stCondLst>
                                  <p:childTnLst>
                                    <p:animScale>
                                      <p:cBhvr>
                                        <p:cTn id="96" dur="500" fill="hold"/>
                                        <p:tgtEl>
                                          <p:spTgt spid="43684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7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8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4368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4368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" dur="1000"/>
                                        <p:tgtEl>
                                          <p:spTgt spid="4368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37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7344 0.26526 C 0.15434 0.26017 0.07587 0.23011 0.04201 0.19056 C 0.00816 0.15101 -0.01441 0.06198 -0.02934 0.02821 " pathEditMode="relative" rAng="0" ptsTypes="faf">
                                      <p:cBhvr>
                                        <p:cTn id="103" dur="1000" fill="hold"/>
                                        <p:tgtEl>
                                          <p:spTgt spid="4368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139" y="-118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6842" grpId="0" animBg="1"/>
      <p:bldP spid="436842" grpId="1" animBg="1"/>
      <p:bldP spid="436834" grpId="0" animBg="1"/>
      <p:bldP spid="436834" grpId="1" animBg="1"/>
      <p:bldP spid="436796" grpId="0" animBg="1"/>
      <p:bldP spid="436796" grpId="1" animBg="1"/>
      <p:bldP spid="436797" grpId="0" animBg="1"/>
      <p:bldP spid="436797" grpId="1" animBg="1"/>
      <p:bldP spid="436792" grpId="0" animBg="1"/>
      <p:bldP spid="436792" grpId="1" animBg="1"/>
      <p:bldP spid="436793" grpId="0" animBg="1"/>
      <p:bldP spid="436793" grpId="1" animBg="1"/>
      <p:bldP spid="436794" grpId="0" animBg="1"/>
      <p:bldP spid="436794" grpId="1" animBg="1"/>
      <p:bldP spid="436795" grpId="0" animBg="1"/>
      <p:bldP spid="436795" grpId="1" animBg="1"/>
      <p:bldP spid="436822" grpId="0" animBg="1"/>
      <p:bldP spid="436822" grpId="1" animBg="1"/>
      <p:bldP spid="436823" grpId="0" animBg="1"/>
      <p:bldP spid="436823" grpId="1" animBg="1"/>
      <p:bldP spid="436824" grpId="0" animBg="1"/>
      <p:bldP spid="436824" grpId="1" animBg="1"/>
      <p:bldP spid="436843" grpId="0" animBg="1"/>
      <p:bldP spid="436843" grpId="1" animBg="1"/>
      <p:bldP spid="436844" grpId="0" animBg="1"/>
      <p:bldP spid="436844" grpId="1" animBg="1"/>
      <p:bldP spid="436845" grpId="0" animBg="1"/>
      <p:bldP spid="436845" grpId="1" animBg="1"/>
      <p:bldP spid="436847" grpId="0"/>
      <p:bldP spid="436847" grpId="1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5B03D62-344C-4825-88A8-D420698BAB2F}" type="datetimeFigureOut">
              <a:rPr lang="pt-BR" smtClean="0"/>
              <a:t>07/07/2014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945EFA6-A200-47E3-B174-8A97762E4D1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018001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7018338" y="65088"/>
            <a:ext cx="1995487" cy="6459537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1030288" y="65088"/>
            <a:ext cx="5835650" cy="6459537"/>
          </a:xfr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5B03D62-344C-4825-88A8-D420698BAB2F}" type="datetimeFigureOut">
              <a:rPr lang="pt-BR" smtClean="0"/>
              <a:t>07/07/2014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945EFA6-A200-47E3-B174-8A97762E4D1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3729246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ítulo e gráfi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55688" y="65088"/>
            <a:ext cx="7958137" cy="1011237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Gráfico 2"/>
          <p:cNvSpPr>
            <a:spLocks noGrp="1"/>
          </p:cNvSpPr>
          <p:nvPr>
            <p:ph type="chart" idx="1"/>
          </p:nvPr>
        </p:nvSpPr>
        <p:spPr>
          <a:xfrm>
            <a:off x="1030288" y="1163638"/>
            <a:ext cx="7961312" cy="5360987"/>
          </a:xfrm>
        </p:spPr>
        <p:txBody>
          <a:bodyPr/>
          <a:lstStyle/>
          <a:p>
            <a:r>
              <a:rPr lang="pt-BR" smtClean="0"/>
              <a:t>Clique no ícone para adicionar gráfico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>
          <a:xfrm>
            <a:off x="1077913" y="6616700"/>
            <a:ext cx="2133600" cy="241300"/>
          </a:xfrm>
        </p:spPr>
        <p:txBody>
          <a:bodyPr/>
          <a:lstStyle>
            <a:lvl1pPr>
              <a:defRPr/>
            </a:lvl1pPr>
          </a:lstStyle>
          <a:p>
            <a:fld id="{95B03D62-344C-4825-88A8-D420698BAB2F}" type="datetimeFigureOut">
              <a:rPr lang="pt-BR" smtClean="0"/>
              <a:t>07/07/2014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>
          <a:xfrm>
            <a:off x="5838825" y="6616700"/>
            <a:ext cx="2895600" cy="241300"/>
          </a:xfrm>
        </p:spPr>
        <p:txBody>
          <a:bodyPr/>
          <a:lstStyle>
            <a:lvl1pPr>
              <a:defRPr/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>
          <a:xfrm>
            <a:off x="4187825" y="6616700"/>
            <a:ext cx="661988" cy="241300"/>
          </a:xfrm>
        </p:spPr>
        <p:txBody>
          <a:bodyPr/>
          <a:lstStyle>
            <a:lvl1pPr>
              <a:defRPr/>
            </a:lvl1pPr>
          </a:lstStyle>
          <a:p>
            <a:fld id="{A945EFA6-A200-47E3-B174-8A97762E4D1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1260901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03D62-344C-4825-88A8-D420698BAB2F}" type="datetimeFigureOut">
              <a:rPr lang="pt-BR" smtClean="0"/>
              <a:t>07/07/2014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45EFA6-A200-47E3-B174-8A97762E4D1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41682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12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 6"/>
          <p:cNvSpPr/>
          <p:nvPr userDrawn="1"/>
        </p:nvSpPr>
        <p:spPr>
          <a:xfrm>
            <a:off x="0" y="0"/>
            <a:ext cx="467544" cy="6858000"/>
          </a:xfrm>
          <a:prstGeom prst="rect">
            <a:avLst/>
          </a:prstGeom>
          <a:solidFill>
            <a:srgbClr val="729E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Retângulo 7"/>
          <p:cNvSpPr/>
          <p:nvPr userDrawn="1"/>
        </p:nvSpPr>
        <p:spPr>
          <a:xfrm>
            <a:off x="539552" y="0"/>
            <a:ext cx="108012" cy="6858000"/>
          </a:xfrm>
          <a:prstGeom prst="rect">
            <a:avLst/>
          </a:prstGeom>
          <a:solidFill>
            <a:srgbClr val="CE65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Retângulo 8"/>
          <p:cNvSpPr/>
          <p:nvPr userDrawn="1"/>
        </p:nvSpPr>
        <p:spPr>
          <a:xfrm>
            <a:off x="719572" y="0"/>
            <a:ext cx="108012" cy="6858000"/>
          </a:xfrm>
          <a:prstGeom prst="rect">
            <a:avLst/>
          </a:prstGeom>
          <a:solidFill>
            <a:srgbClr val="FADE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71600" y="188640"/>
            <a:ext cx="7715200" cy="864096"/>
          </a:xfrm>
        </p:spPr>
        <p:txBody>
          <a:bodyPr>
            <a:noAutofit/>
          </a:bodyPr>
          <a:lstStyle>
            <a:lvl1pPr marL="0" algn="l" defTabSz="914400" rtl="0" eaLnBrk="1" latinLnBrk="0" hangingPunct="1">
              <a:defRPr lang="pt-BR" sz="4800" b="1" kern="1200" cap="small" dirty="0">
                <a:solidFill>
                  <a:srgbClr val="CE653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  <a:ea typeface="+mn-ea"/>
                <a:cs typeface="+mn-cs"/>
              </a:defRPr>
            </a:lvl1pPr>
          </a:lstStyle>
          <a:p>
            <a:r>
              <a:rPr lang="pt-BR" dirty="0" smtClean="0"/>
              <a:t>Clique para editar o título mestre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971600" y="1268760"/>
            <a:ext cx="7715200" cy="4857403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652107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03D62-344C-4825-88A8-D420698BAB2F}" type="datetimeFigureOut">
              <a:rPr lang="pt-BR" smtClean="0"/>
              <a:t>07/07/2014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45EFA6-A200-47E3-B174-8A97762E4D1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002312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03D62-344C-4825-88A8-D420698BAB2F}" type="datetimeFigureOut">
              <a:rPr lang="pt-BR" smtClean="0"/>
              <a:t>07/07/2014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45EFA6-A200-47E3-B174-8A97762E4D1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887851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03D62-344C-4825-88A8-D420698BAB2F}" type="datetimeFigureOut">
              <a:rPr lang="pt-BR" smtClean="0"/>
              <a:t>07/07/2014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45EFA6-A200-47E3-B174-8A97762E4D1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10986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03D62-344C-4825-88A8-D420698BAB2F}" type="datetimeFigureOut">
              <a:rPr lang="pt-BR" smtClean="0"/>
              <a:t>07/07/2014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45EFA6-A200-47E3-B174-8A97762E4D1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803062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03D62-344C-4825-88A8-D420698BAB2F}" type="datetimeFigureOut">
              <a:rPr lang="pt-BR" smtClean="0"/>
              <a:t>07/07/2014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45EFA6-A200-47E3-B174-8A97762E4D1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280770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5B03D62-344C-4825-88A8-D420698BAB2F}" type="datetimeFigureOut">
              <a:rPr lang="pt-BR" smtClean="0"/>
              <a:t>07/07/2014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945EFA6-A200-47E3-B174-8A97762E4D1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7360238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03D62-344C-4825-88A8-D420698BAB2F}" type="datetimeFigureOut">
              <a:rPr lang="pt-BR" smtClean="0"/>
              <a:t>07/07/2014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45EFA6-A200-47E3-B174-8A97762E4D1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528419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03D62-344C-4825-88A8-D420698BAB2F}" type="datetimeFigureOut">
              <a:rPr lang="pt-BR" smtClean="0"/>
              <a:t>07/07/2014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45EFA6-A200-47E3-B174-8A97762E4D1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098334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03D62-344C-4825-88A8-D420698BAB2F}" type="datetimeFigureOut">
              <a:rPr lang="pt-BR" smtClean="0"/>
              <a:t>07/07/2014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45EFA6-A200-47E3-B174-8A97762E4D1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470142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03D62-344C-4825-88A8-D420698BAB2F}" type="datetimeFigureOut">
              <a:rPr lang="pt-BR" smtClean="0"/>
              <a:t>07/07/2014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45EFA6-A200-47E3-B174-8A97762E4D1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139483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5B03D62-344C-4825-88A8-D420698BAB2F}" type="datetimeFigureOut">
              <a:rPr lang="pt-BR" smtClean="0"/>
              <a:t>07/07/2014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945EFA6-A200-47E3-B174-8A97762E4D1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295076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1030288" y="1163638"/>
            <a:ext cx="3903662" cy="53609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5086350" y="1163638"/>
            <a:ext cx="3905250" cy="53609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5B03D62-344C-4825-88A8-D420698BAB2F}" type="datetimeFigureOut">
              <a:rPr lang="pt-BR" smtClean="0"/>
              <a:t>07/07/2014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945EFA6-A200-47E3-B174-8A97762E4D1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756896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5B03D62-344C-4825-88A8-D420698BAB2F}" type="datetimeFigureOut">
              <a:rPr lang="pt-BR" smtClean="0"/>
              <a:t>07/07/2014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945EFA6-A200-47E3-B174-8A97762E4D1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910910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5B03D62-344C-4825-88A8-D420698BAB2F}" type="datetimeFigureOut">
              <a:rPr lang="pt-BR" smtClean="0"/>
              <a:t>07/07/2014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945EFA6-A200-47E3-B174-8A97762E4D1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975119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5B03D62-344C-4825-88A8-D420698BAB2F}" type="datetimeFigureOut">
              <a:rPr lang="pt-BR" smtClean="0"/>
              <a:t>07/07/2014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945EFA6-A200-47E3-B174-8A97762E4D1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463626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5B03D62-344C-4825-88A8-D420698BAB2F}" type="datetimeFigureOut">
              <a:rPr lang="pt-BR" smtClean="0"/>
              <a:t>07/07/2014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945EFA6-A200-47E3-B174-8A97762E4D1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607440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BR" smtClean="0"/>
              <a:t>Clique no ícone para adicionar uma imagem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5B03D62-344C-4825-88A8-D420698BAB2F}" type="datetimeFigureOut">
              <a:rPr lang="pt-BR" smtClean="0"/>
              <a:t>07/07/2014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945EFA6-A200-47E3-B174-8A97762E4D1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472292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019" name="Line 491"/>
          <p:cNvSpPr>
            <a:spLocks noChangeShapeType="1"/>
          </p:cNvSpPr>
          <p:nvPr/>
        </p:nvSpPr>
        <p:spPr bwMode="auto">
          <a:xfrm>
            <a:off x="1101725" y="1000125"/>
            <a:ext cx="7834313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53882" dir="2700000" algn="ctr" rotWithShape="0">
                    <a:srgbClr val="080808">
                      <a:alpha val="50000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151002" name="Rectangle 474"/>
          <p:cNvSpPr>
            <a:spLocks noChangeArrowheads="1"/>
          </p:cNvSpPr>
          <p:nvPr/>
        </p:nvSpPr>
        <p:spPr bwMode="gray">
          <a:xfrm>
            <a:off x="269875" y="0"/>
            <a:ext cx="284163" cy="6889750"/>
          </a:xfrm>
          <a:prstGeom prst="rect">
            <a:avLst/>
          </a:prstGeom>
          <a:solidFill>
            <a:schemeClr val="accent2">
              <a:alpha val="8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8575" algn="ctr">
                <a:solidFill>
                  <a:srgbClr val="FFFF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53882" dir="2700000" algn="ctr" rotWithShape="0">
                    <a:srgbClr val="080808">
                      <a:alpha val="50000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151003" name="Rectangle 475"/>
          <p:cNvSpPr>
            <a:spLocks noChangeArrowheads="1"/>
          </p:cNvSpPr>
          <p:nvPr/>
        </p:nvSpPr>
        <p:spPr bwMode="gray">
          <a:xfrm>
            <a:off x="-12700" y="0"/>
            <a:ext cx="330200" cy="6858000"/>
          </a:xfrm>
          <a:prstGeom prst="rect">
            <a:avLst/>
          </a:prstGeom>
          <a:gradFill rotWithShape="1">
            <a:gsLst>
              <a:gs pos="0">
                <a:schemeClr val="accent2">
                  <a:gamma/>
                  <a:shade val="28627"/>
                  <a:invGamma/>
                </a:schemeClr>
              </a:gs>
              <a:gs pos="100000">
                <a:schemeClr val="accent2"/>
              </a:gs>
            </a:gsLst>
            <a:lin ang="189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28575" algn="ctr">
                <a:solidFill>
                  <a:srgbClr val="FFFF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53882" dir="2700000" algn="ctr" rotWithShape="0">
                    <a:srgbClr val="080808">
                      <a:alpha val="50000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151005" name="Rectangle 477"/>
          <p:cNvSpPr>
            <a:spLocks noChangeArrowheads="1"/>
          </p:cNvSpPr>
          <p:nvPr/>
        </p:nvSpPr>
        <p:spPr bwMode="gray">
          <a:xfrm>
            <a:off x="749300" y="-14288"/>
            <a:ext cx="71438" cy="6872288"/>
          </a:xfrm>
          <a:prstGeom prst="rect">
            <a:avLst/>
          </a:prstGeom>
          <a:solidFill>
            <a:schemeClr val="accent2">
              <a:alpha val="2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8575" algn="ctr">
                <a:solidFill>
                  <a:srgbClr val="FFFF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53882" dir="2700000" algn="ctr" rotWithShape="0">
                    <a:srgbClr val="080808">
                      <a:alpha val="50000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151007" name="Rectangle 479"/>
          <p:cNvSpPr>
            <a:spLocks noChangeArrowheads="1"/>
          </p:cNvSpPr>
          <p:nvPr/>
        </p:nvSpPr>
        <p:spPr bwMode="gray">
          <a:xfrm>
            <a:off x="508000" y="0"/>
            <a:ext cx="168275" cy="6865938"/>
          </a:xfrm>
          <a:prstGeom prst="rect">
            <a:avLst/>
          </a:prstGeom>
          <a:solidFill>
            <a:schemeClr val="accent2">
              <a:alpha val="53999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8575" algn="ctr">
                <a:solidFill>
                  <a:srgbClr val="FFFF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53882" dir="2700000" algn="ctr" rotWithShape="0">
                    <a:srgbClr val="080808">
                      <a:alpha val="50000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151009" name="Rectangle 481"/>
          <p:cNvSpPr>
            <a:spLocks noChangeArrowheads="1"/>
          </p:cNvSpPr>
          <p:nvPr/>
        </p:nvSpPr>
        <p:spPr bwMode="gray">
          <a:xfrm>
            <a:off x="661988" y="0"/>
            <a:ext cx="114300" cy="6872288"/>
          </a:xfrm>
          <a:prstGeom prst="rect">
            <a:avLst/>
          </a:prstGeom>
          <a:solidFill>
            <a:schemeClr val="accent2">
              <a:alpha val="37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8575" algn="ctr">
                <a:solidFill>
                  <a:srgbClr val="FFFF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53882" dir="2700000" algn="ctr" rotWithShape="0">
                    <a:srgbClr val="080808">
                      <a:alpha val="50000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150988" name="Rectangle 460"/>
          <p:cNvSpPr>
            <a:spLocks noGrp="1" noChangeArrowheads="1"/>
          </p:cNvSpPr>
          <p:nvPr>
            <p:ph type="title"/>
          </p:nvPr>
        </p:nvSpPr>
        <p:spPr bwMode="auto">
          <a:xfrm>
            <a:off x="1055688" y="65088"/>
            <a:ext cx="7958137" cy="1011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 smtClean="0"/>
              <a:t>Clique para editar o título mestre</a:t>
            </a:r>
            <a:endParaRPr lang="en-US" smtClean="0"/>
          </a:p>
        </p:txBody>
      </p:sp>
      <p:sp>
        <p:nvSpPr>
          <p:cNvPr id="150989" name="Rectangle 461"/>
          <p:cNvSpPr>
            <a:spLocks noGrp="1" noChangeArrowheads="1"/>
          </p:cNvSpPr>
          <p:nvPr>
            <p:ph type="body" idx="1"/>
          </p:nvPr>
        </p:nvSpPr>
        <p:spPr bwMode="auto">
          <a:xfrm>
            <a:off x="1030288" y="1163638"/>
            <a:ext cx="7961312" cy="5360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smtClean="0"/>
          </a:p>
        </p:txBody>
      </p:sp>
      <p:sp>
        <p:nvSpPr>
          <p:cNvPr id="150990" name="Rectangle 46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077913" y="6616700"/>
            <a:ext cx="2133600" cy="24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 b="0"/>
            </a:lvl1pPr>
          </a:lstStyle>
          <a:p>
            <a:fld id="{95B03D62-344C-4825-88A8-D420698BAB2F}" type="datetimeFigureOut">
              <a:rPr lang="pt-BR" smtClean="0"/>
              <a:t>07/07/2014</a:t>
            </a:fld>
            <a:endParaRPr lang="pt-BR"/>
          </a:p>
        </p:txBody>
      </p:sp>
      <p:sp>
        <p:nvSpPr>
          <p:cNvPr id="150991" name="Rectangle 46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838825" y="6616700"/>
            <a:ext cx="2895600" cy="24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b="0"/>
            </a:lvl1pPr>
          </a:lstStyle>
          <a:p>
            <a:endParaRPr lang="pt-BR"/>
          </a:p>
        </p:txBody>
      </p:sp>
      <p:sp>
        <p:nvSpPr>
          <p:cNvPr id="150992" name="Rectangle 46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187825" y="6616700"/>
            <a:ext cx="661988" cy="24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0"/>
            </a:lvl1pPr>
          </a:lstStyle>
          <a:p>
            <a:fld id="{A945EFA6-A200-47E3-B174-8A97762E4D18}" type="slidenum">
              <a:rPr lang="pt-BR" smtClean="0"/>
              <a:t>‹nº›</a:t>
            </a:fld>
            <a:endParaRPr lang="pt-BR"/>
          </a:p>
        </p:txBody>
      </p:sp>
      <p:sp>
        <p:nvSpPr>
          <p:cNvPr id="151036" name="Oval 508"/>
          <p:cNvSpPr>
            <a:spLocks noChangeArrowheads="1"/>
          </p:cNvSpPr>
          <p:nvPr/>
        </p:nvSpPr>
        <p:spPr bwMode="gray">
          <a:xfrm>
            <a:off x="438150" y="1892300"/>
            <a:ext cx="619125" cy="614363"/>
          </a:xfrm>
          <a:prstGeom prst="ellipse">
            <a:avLst/>
          </a:prstGeom>
          <a:blipFill dpi="0" rotWithShape="1">
            <a:blip r:embed="rId14"/>
            <a:srcRect/>
            <a:stretch>
              <a:fillRect/>
            </a:stretch>
          </a:blipFill>
          <a:ln w="28575" algn="ctr">
            <a:solidFill>
              <a:srgbClr val="F8F8F8">
                <a:alpha val="70000"/>
              </a:srgbClr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tx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151039" name="Oval 511"/>
          <p:cNvSpPr>
            <a:spLocks noChangeArrowheads="1"/>
          </p:cNvSpPr>
          <p:nvPr/>
        </p:nvSpPr>
        <p:spPr bwMode="gray">
          <a:xfrm>
            <a:off x="442913" y="315913"/>
            <a:ext cx="603250" cy="596900"/>
          </a:xfrm>
          <a:prstGeom prst="ellipse">
            <a:avLst/>
          </a:prstGeom>
          <a:blipFill dpi="0" rotWithShape="1">
            <a:blip r:embed="rId15"/>
            <a:srcRect/>
            <a:stretch>
              <a:fillRect/>
            </a:stretch>
          </a:blipFill>
          <a:ln w="57150" algn="ctr">
            <a:solidFill>
              <a:srgbClr val="F8F8F8">
                <a:alpha val="70000"/>
              </a:srgbClr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tx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151043" name="Oval 515"/>
          <p:cNvSpPr>
            <a:spLocks noChangeArrowheads="1"/>
          </p:cNvSpPr>
          <p:nvPr/>
        </p:nvSpPr>
        <p:spPr bwMode="gray">
          <a:xfrm>
            <a:off x="430213" y="1128713"/>
            <a:ext cx="603250" cy="593725"/>
          </a:xfrm>
          <a:prstGeom prst="ellipse">
            <a:avLst/>
          </a:prstGeom>
          <a:blipFill dpi="0" rotWithShape="1">
            <a:blip r:embed="rId16"/>
            <a:srcRect/>
            <a:stretch>
              <a:fillRect/>
            </a:stretch>
          </a:blipFill>
          <a:ln w="38100" algn="ctr">
            <a:solidFill>
              <a:srgbClr val="F8F8F8">
                <a:alpha val="70000"/>
              </a:srgbClr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tx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9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1509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0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510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0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510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0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510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7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0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100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10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510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grpId="0" nodeType="withEffect">
                                  <p:stCondLst>
                                    <p:cond delay="23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0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5100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510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510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2800"/>
                            </p:stCondLst>
                            <p:childTnLst>
                              <p:par>
                                <p:cTn id="28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9" dur="500" fill="hold"/>
                                        <p:tgtEl>
                                          <p:spTgt spid="1510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30" presetID="6" presetClass="emph" presetSubtype="0" fill="hold" grpId="1" nodeType="withEffect">
                                  <p:stCondLst>
                                    <p:cond delay="400"/>
                                  </p:stCondLst>
                                  <p:childTnLst>
                                    <p:animScale>
                                      <p:cBhvr>
                                        <p:cTn id="31" dur="500" fill="hold"/>
                                        <p:tgtEl>
                                          <p:spTgt spid="15100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32" presetID="6" presetClass="emph" presetSubtype="0" fill="hold" grpId="1" nodeType="withEffect">
                                  <p:stCondLst>
                                    <p:cond delay="1100"/>
                                  </p:stCondLst>
                                  <p:childTnLst>
                                    <p:animScale>
                                      <p:cBhvr>
                                        <p:cTn id="33" dur="500" fill="hold"/>
                                        <p:tgtEl>
                                          <p:spTgt spid="15100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34" presetID="6" presetClass="emph" presetSubtype="0" fill="hold" grpId="1" nodeType="withEffect">
                                  <p:stCondLst>
                                    <p:cond delay="1700"/>
                                  </p:stCondLst>
                                  <p:childTnLst>
                                    <p:animScale>
                                      <p:cBhvr>
                                        <p:cTn id="35" dur="500" fill="hold"/>
                                        <p:tgtEl>
                                          <p:spTgt spid="1510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37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8" dur="500" fill="hold"/>
                                        <p:tgtEl>
                                          <p:spTgt spid="1510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1002" grpId="0" animBg="1"/>
      <p:bldP spid="151002" grpId="1" animBg="1"/>
      <p:bldP spid="151003" grpId="0" animBg="1"/>
      <p:bldP spid="151003" grpId="1" animBg="1"/>
      <p:bldP spid="151005" grpId="0" animBg="1"/>
      <p:bldP spid="151005" grpId="1" animBg="1"/>
      <p:bldP spid="151007" grpId="0" animBg="1"/>
      <p:bldP spid="151007" grpId="1" animBg="1"/>
      <p:bldP spid="151009" grpId="0" animBg="1"/>
      <p:bldP spid="151009" grpId="1" animBg="1"/>
      <p:bldP spid="150988" grpId="0"/>
    </p:bldLst>
  </p:timing>
  <p:txStyles>
    <p:titleStyle>
      <a:lvl1pPr algn="l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SzPct val="85000"/>
        <a:buFont typeface="Wingdings" pitchFamily="2" charset="2"/>
        <a:buChar char="£"/>
        <a:defRPr sz="3200" b="1">
          <a:solidFill>
            <a:schemeClr val="accent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105000"/>
        <a:buChar char="•"/>
        <a:defRPr sz="2800">
          <a:solidFill>
            <a:schemeClr val="tx2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Char char="•"/>
        <a:defRPr sz="2400">
          <a:solidFill>
            <a:schemeClr val="tx2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SzPct val="85000"/>
        <a:buChar char="•"/>
        <a:defRPr sz="2000">
          <a:solidFill>
            <a:schemeClr val="tx2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85000"/>
        <a:buChar char="•"/>
        <a:defRPr sz="2000">
          <a:solidFill>
            <a:schemeClr val="tx2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85000"/>
        <a:buChar char="•"/>
        <a:defRPr sz="2000">
          <a:solidFill>
            <a:schemeClr val="tx2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85000"/>
        <a:buChar char="•"/>
        <a:defRPr sz="2000">
          <a:solidFill>
            <a:schemeClr val="tx2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85000"/>
        <a:buChar char="•"/>
        <a:defRPr sz="2000">
          <a:solidFill>
            <a:schemeClr val="tx2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85000"/>
        <a:buChar char="•"/>
        <a:defRPr sz="2000">
          <a:solidFill>
            <a:schemeClr val="tx2"/>
          </a:solidFill>
          <a:latin typeface="+mn-lt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B03D62-344C-4825-88A8-D420698BAB2F}" type="datetimeFigureOut">
              <a:rPr lang="pt-BR" smtClean="0"/>
              <a:t>07/07/2014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45EFA6-A200-47E3-B174-8A97762E4D1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080389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5" r:id="rId1"/>
    <p:sldLayoutId id="2147483966" r:id="rId2"/>
    <p:sldLayoutId id="2147483967" r:id="rId3"/>
    <p:sldLayoutId id="2147483968" r:id="rId4"/>
    <p:sldLayoutId id="2147483969" r:id="rId5"/>
    <p:sldLayoutId id="2147483970" r:id="rId6"/>
    <p:sldLayoutId id="2147483971" r:id="rId7"/>
    <p:sldLayoutId id="2147483972" r:id="rId8"/>
    <p:sldLayoutId id="2147483973" r:id="rId9"/>
    <p:sldLayoutId id="2147483974" r:id="rId10"/>
    <p:sldLayoutId id="2147483975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4.png"/><Relationship Id="rId7" Type="http://schemas.openxmlformats.org/officeDocument/2006/relationships/image" Target="../media/image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Relationship Id="rId6" Type="http://schemas.microsoft.com/office/2007/relationships/hdphoto" Target="../media/hdphoto2.wdp"/><Relationship Id="rId5" Type="http://schemas.openxmlformats.org/officeDocument/2006/relationships/image" Target="../media/image11.png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Relationship Id="rId4" Type="http://schemas.microsoft.com/office/2007/relationships/hdphoto" Target="../media/hdphoto3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Relationship Id="rId5" Type="http://schemas.microsoft.com/office/2007/relationships/hdphoto" Target="../media/hdphoto4.wdp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Relationship Id="rId4" Type="http://schemas.microsoft.com/office/2007/relationships/hdphoto" Target="../media/hdphoto5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microsoft.com/office/2007/relationships/hdphoto" Target="../media/hdphoto7.wdp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8.png"/><Relationship Id="rId5" Type="http://schemas.microsoft.com/office/2007/relationships/hdphoto" Target="../media/hdphoto6.wdp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microsoft.com/office/2007/relationships/hdphoto" Target="../media/hdphoto9.wdp"/><Relationship Id="rId18" Type="http://schemas.microsoft.com/office/2007/relationships/hdphoto" Target="../media/hdphoto7.wdp"/><Relationship Id="rId3" Type="http://schemas.openxmlformats.org/officeDocument/2006/relationships/image" Target="../media/image15.png"/><Relationship Id="rId7" Type="http://schemas.openxmlformats.org/officeDocument/2006/relationships/image" Target="../media/image11.png"/><Relationship Id="rId12" Type="http://schemas.openxmlformats.org/officeDocument/2006/relationships/image" Target="../media/image20.png"/><Relationship Id="rId17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6" Type="http://schemas.microsoft.com/office/2007/relationships/hdphoto" Target="../media/hdphoto10.wdp"/><Relationship Id="rId1" Type="http://schemas.openxmlformats.org/officeDocument/2006/relationships/slideLayout" Target="../slideLayouts/slideLayout14.xml"/><Relationship Id="rId6" Type="http://schemas.microsoft.com/office/2007/relationships/hdphoto" Target="../media/hdphoto1.wdp"/><Relationship Id="rId11" Type="http://schemas.microsoft.com/office/2007/relationships/hdphoto" Target="../media/hdphoto8.wdp"/><Relationship Id="rId5" Type="http://schemas.openxmlformats.org/officeDocument/2006/relationships/image" Target="../media/image10.png"/><Relationship Id="rId15" Type="http://schemas.openxmlformats.org/officeDocument/2006/relationships/image" Target="../media/image22.png"/><Relationship Id="rId10" Type="http://schemas.openxmlformats.org/officeDocument/2006/relationships/image" Target="../media/image19.png"/><Relationship Id="rId4" Type="http://schemas.microsoft.com/office/2007/relationships/hdphoto" Target="../media/hdphoto5.wdp"/><Relationship Id="rId9" Type="http://schemas.openxmlformats.org/officeDocument/2006/relationships/image" Target="../media/image13.png"/><Relationship Id="rId1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29E3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43"/>
          <a:stretch/>
        </p:blipFill>
        <p:spPr bwMode="auto">
          <a:xfrm>
            <a:off x="4083668" y="365326"/>
            <a:ext cx="5012707" cy="401563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28" name="Picture 4" descr="http://sacizento.bol.uol.com.br/blog/wp-content/uploads/2012/12/porco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15"/>
          <a:stretch/>
        </p:blipFill>
        <p:spPr bwMode="auto">
          <a:xfrm>
            <a:off x="2067445" y="2445154"/>
            <a:ext cx="1872208" cy="193580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30" name="Picture 6" descr="http://olhardigital.uol.com.br/uploads/acervo_imagens/2011/04/20110404015110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30" r="30345"/>
          <a:stretch/>
        </p:blipFill>
        <p:spPr bwMode="auto">
          <a:xfrm>
            <a:off x="42863" y="365327"/>
            <a:ext cx="1880566" cy="193580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32" name="Picture 8" descr="http://www.ambienteenergia.com.br/wp-content/uploads/2013/05/biog%C3%A1s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87" r="5835" b="1174"/>
          <a:stretch/>
        </p:blipFill>
        <p:spPr bwMode="auto">
          <a:xfrm>
            <a:off x="35496" y="2445154"/>
            <a:ext cx="1888222" cy="193580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36" name="Picture 12" descr="https://lh5.googleusercontent.com/-Wclzwrc4Bkk/TWqfexA_M0I/AAAAAAAAAUs/egW7KD4Pbns/s1600/fogo+g%25C3%25A1s+inc%25C3%25AAndio+seguran%25C3%25A7a+preven%25C3%25A7%25C3%25A3o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7445" y="365329"/>
            <a:ext cx="1872208" cy="19414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4" name="CaixaDeTexto 3"/>
          <p:cNvSpPr txBox="1"/>
          <p:nvPr/>
        </p:nvSpPr>
        <p:spPr>
          <a:xfrm>
            <a:off x="0" y="4653136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3600" b="1" cap="small" dirty="0" smtClean="0">
                <a:solidFill>
                  <a:srgbClr val="FADE4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Dotum" pitchFamily="34" charset="-127"/>
              </a:rPr>
              <a:t>Tecnologia de Produção de Biogás</a:t>
            </a:r>
            <a:endParaRPr lang="pt-BR" sz="3600" b="1" cap="small" dirty="0">
              <a:solidFill>
                <a:srgbClr val="FADE4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  <a:ea typeface="Dotum" pitchFamily="34" charset="-127"/>
            </a:endParaRPr>
          </a:p>
        </p:txBody>
      </p:sp>
      <p:sp>
        <p:nvSpPr>
          <p:cNvPr id="11" name="CaixaDeTexto 10"/>
          <p:cNvSpPr txBox="1"/>
          <p:nvPr/>
        </p:nvSpPr>
        <p:spPr>
          <a:xfrm>
            <a:off x="0" y="522920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2400" b="1" dirty="0" smtClean="0">
                <a:solidFill>
                  <a:srgbClr val="FADE4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Capítulo 1 – Conceitos Básicos</a:t>
            </a:r>
            <a:endParaRPr lang="pt-BR" sz="2400" b="1" dirty="0">
              <a:solidFill>
                <a:srgbClr val="FADE4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0" y="6079037"/>
            <a:ext cx="9144000" cy="7789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CaixaDeTexto 5"/>
          <p:cNvSpPr txBox="1"/>
          <p:nvPr/>
        </p:nvSpPr>
        <p:spPr>
          <a:xfrm>
            <a:off x="792087" y="6143971"/>
            <a:ext cx="601216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b="1" dirty="0" smtClean="0">
                <a:latin typeface="Trebuchet MS" pitchFamily="34" charset="0"/>
                <a:ea typeface="Verdana" pitchFamily="34" charset="0"/>
                <a:cs typeface="Arial" pitchFamily="34" charset="0"/>
              </a:rPr>
              <a:t>Curso Técnico de Biocombustíveis</a:t>
            </a:r>
            <a:endParaRPr lang="pt-BR" sz="1600" b="1" dirty="0">
              <a:latin typeface="Trebuchet MS" pitchFamily="34" charset="0"/>
              <a:ea typeface="Verdana" pitchFamily="34" charset="0"/>
              <a:cs typeface="Arial" pitchFamily="34" charset="0"/>
            </a:endParaRPr>
          </a:p>
        </p:txBody>
      </p:sp>
      <p:sp>
        <p:nvSpPr>
          <p:cNvPr id="15" name="CaixaDeTexto 14"/>
          <p:cNvSpPr txBox="1"/>
          <p:nvPr/>
        </p:nvSpPr>
        <p:spPr>
          <a:xfrm>
            <a:off x="789556" y="6432003"/>
            <a:ext cx="601216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b="1" dirty="0" smtClean="0">
                <a:latin typeface="Trebuchet MS" pitchFamily="34" charset="0"/>
                <a:ea typeface="Verdana" pitchFamily="34" charset="0"/>
                <a:cs typeface="Arial" pitchFamily="34" charset="0"/>
              </a:rPr>
              <a:t>Prof. Eng. Químico Samuel Alves de Oliveira</a:t>
            </a:r>
            <a:endParaRPr lang="pt-BR" sz="1600" b="1" dirty="0">
              <a:latin typeface="Trebuchet MS" pitchFamily="34" charset="0"/>
              <a:ea typeface="Verdana" pitchFamily="34" charset="0"/>
              <a:cs typeface="Arial" pitchFamily="34" charset="0"/>
            </a:endParaRPr>
          </a:p>
        </p:txBody>
      </p:sp>
      <p:pic>
        <p:nvPicPr>
          <p:cNvPr id="16" name="Picture 14" descr="http://portal.ifrn.edu.br/institucional/logomarcas/Logo%20IFRN%20-%20Campus%20Apodi.jpg/image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8691"/>
          <a:stretch/>
        </p:blipFill>
        <p:spPr bwMode="auto">
          <a:xfrm>
            <a:off x="179512" y="6079038"/>
            <a:ext cx="552202" cy="778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57293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Introdução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971600" y="1268760"/>
            <a:ext cx="7848872" cy="4857403"/>
          </a:xfrm>
        </p:spPr>
        <p:txBody>
          <a:bodyPr/>
          <a:lstStyle/>
          <a:p>
            <a:pPr marL="0" indent="0">
              <a:buNone/>
            </a:pPr>
            <a:r>
              <a:rPr lang="pt-BR" b="1" dirty="0" smtClean="0"/>
              <a:t>Gerando milhões de toneladas de lixo por dia</a:t>
            </a:r>
            <a:endParaRPr lang="pt-BR" b="1" dirty="0"/>
          </a:p>
        </p:txBody>
      </p:sp>
      <p:pic>
        <p:nvPicPr>
          <p:cNvPr id="1028" name="Picture 4" descr="http://www.cenedcursos.com.br/wp-content/uploads/2013/01/lixo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5462" y="2160712"/>
            <a:ext cx="6467475" cy="41814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2194594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Introdução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pt-BR" b="1" dirty="0" smtClean="0"/>
              <a:t>Como resolver esse problema?</a:t>
            </a:r>
            <a:endParaRPr lang="pt-BR" b="1" dirty="0"/>
          </a:p>
        </p:txBody>
      </p:sp>
      <p:pic>
        <p:nvPicPr>
          <p:cNvPr id="2050" name="Picture 2" descr="http://bioenergyitalyblog.it/wp-content/uploads/2013/07/bioga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2116719"/>
            <a:ext cx="4393122" cy="4009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aixaDeTexto 6"/>
          <p:cNvSpPr txBox="1"/>
          <p:nvPr/>
        </p:nvSpPr>
        <p:spPr>
          <a:xfrm>
            <a:off x="5724762" y="3028834"/>
            <a:ext cx="3290495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dirty="0" smtClean="0">
                <a:latin typeface="Arial" pitchFamily="34" charset="0"/>
                <a:cs typeface="Arial" pitchFamily="34" charset="0"/>
              </a:rPr>
              <a:t>Convertendo esses </a:t>
            </a:r>
            <a:r>
              <a:rPr lang="pt-BR" sz="3600" b="1" dirty="0" smtClean="0">
                <a:solidFill>
                  <a:srgbClr val="CE6536"/>
                </a:solidFill>
                <a:latin typeface="Arial" pitchFamily="34" charset="0"/>
                <a:cs typeface="Arial" pitchFamily="34" charset="0"/>
              </a:rPr>
              <a:t>RESÍDUOS</a:t>
            </a:r>
            <a:r>
              <a:rPr lang="pt-BR" sz="3200" b="1" dirty="0" smtClean="0">
                <a:latin typeface="Arial" pitchFamily="34" charset="0"/>
                <a:cs typeface="Arial" pitchFamily="34" charset="0"/>
              </a:rPr>
              <a:t> em </a:t>
            </a:r>
            <a:r>
              <a:rPr lang="pt-BR" sz="3600" b="1" dirty="0" smtClean="0">
                <a:solidFill>
                  <a:srgbClr val="CE6536"/>
                </a:solidFill>
                <a:latin typeface="Arial" pitchFamily="34" charset="0"/>
                <a:cs typeface="Arial" pitchFamily="34" charset="0"/>
              </a:rPr>
              <a:t>BIOGÁS</a:t>
            </a:r>
            <a:endParaRPr lang="pt-BR" sz="32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7403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aixaDeTexto 9"/>
          <p:cNvSpPr txBox="1"/>
          <p:nvPr/>
        </p:nvSpPr>
        <p:spPr>
          <a:xfrm>
            <a:off x="1180647" y="1110223"/>
            <a:ext cx="774136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dirty="0" smtClean="0">
                <a:latin typeface="Arial" pitchFamily="34" charset="0"/>
                <a:cs typeface="Arial" pitchFamily="34" charset="0"/>
              </a:rPr>
              <a:t>Gás composto principalmente de </a:t>
            </a:r>
            <a:r>
              <a:rPr lang="pt-BR" sz="3600" b="1" dirty="0" smtClean="0">
                <a:solidFill>
                  <a:srgbClr val="CE6536"/>
                </a:solidFill>
                <a:latin typeface="Arial" pitchFamily="34" charset="0"/>
                <a:cs typeface="Arial" pitchFamily="34" charset="0"/>
              </a:rPr>
              <a:t>METANO</a:t>
            </a:r>
            <a:r>
              <a:rPr lang="pt-BR" sz="3200" b="1" dirty="0" smtClean="0">
                <a:latin typeface="Arial" pitchFamily="34" charset="0"/>
                <a:cs typeface="Arial" pitchFamily="34" charset="0"/>
              </a:rPr>
              <a:t> e gás carbônico proveniente da </a:t>
            </a:r>
            <a:r>
              <a:rPr lang="pt-BR" sz="3600" b="1" dirty="0" smtClean="0">
                <a:solidFill>
                  <a:srgbClr val="CE6536"/>
                </a:solidFill>
                <a:latin typeface="Arial" pitchFamily="34" charset="0"/>
                <a:cs typeface="Arial" pitchFamily="34" charset="0"/>
              </a:rPr>
              <a:t>DECOMPOSIÇÃO</a:t>
            </a:r>
            <a:r>
              <a:rPr lang="pt-BR" sz="32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t-BR" sz="3600" b="1" dirty="0" smtClean="0">
                <a:solidFill>
                  <a:srgbClr val="CE6536"/>
                </a:solidFill>
                <a:latin typeface="Arial" pitchFamily="34" charset="0"/>
                <a:cs typeface="Arial" pitchFamily="34" charset="0"/>
              </a:rPr>
              <a:t>ANAERÓBICA </a:t>
            </a:r>
            <a:r>
              <a:rPr lang="pt-BR" sz="3200" b="1" dirty="0" smtClean="0">
                <a:latin typeface="Arial" pitchFamily="34" charset="0"/>
                <a:cs typeface="Arial" pitchFamily="34" charset="0"/>
              </a:rPr>
              <a:t>de biomassa residual</a:t>
            </a:r>
            <a:endParaRPr lang="pt-BR" sz="32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CaixaDeTexto 8"/>
          <p:cNvSpPr txBox="1"/>
          <p:nvPr/>
        </p:nvSpPr>
        <p:spPr>
          <a:xfrm>
            <a:off x="971600" y="190381"/>
            <a:ext cx="78853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800" b="1" cap="small" dirty="0" smtClean="0">
                <a:solidFill>
                  <a:srgbClr val="CE653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Biogás</a:t>
            </a:r>
            <a:endParaRPr lang="pt-BR" sz="4800" b="1" cap="small" dirty="0">
              <a:solidFill>
                <a:srgbClr val="CE653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1456" y="3645024"/>
            <a:ext cx="5619750" cy="24860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4266766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aixaDeTexto 8"/>
          <p:cNvSpPr txBox="1"/>
          <p:nvPr/>
        </p:nvSpPr>
        <p:spPr>
          <a:xfrm>
            <a:off x="971600" y="190381"/>
            <a:ext cx="78853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800" b="1" cap="small" dirty="0" smtClean="0">
                <a:solidFill>
                  <a:srgbClr val="CE653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Biogás</a:t>
            </a:r>
            <a:endParaRPr lang="pt-BR" sz="4800" b="1" cap="small" dirty="0">
              <a:solidFill>
                <a:srgbClr val="CE653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itchFamily="34" charset="0"/>
            </a:endParaRPr>
          </a:p>
        </p:txBody>
      </p:sp>
      <p:graphicFrame>
        <p:nvGraphicFramePr>
          <p:cNvPr id="2" name="Tabe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02417507"/>
              </p:ext>
            </p:extLst>
          </p:nvPr>
        </p:nvGraphicFramePr>
        <p:xfrm>
          <a:off x="1115616" y="1267240"/>
          <a:ext cx="7632848" cy="4682040"/>
        </p:xfrm>
        <a:graphic>
          <a:graphicData uri="http://schemas.openxmlformats.org/drawingml/2006/table">
            <a:tbl>
              <a:tblPr firstRow="1" bandRow="1">
                <a:tableStyleId>{72833802-FEF1-4C79-8D5D-14CF1EAF98D9}</a:tableStyleId>
              </a:tblPr>
              <a:tblGrid>
                <a:gridCol w="3816424"/>
                <a:gridCol w="3816424"/>
              </a:tblGrid>
              <a:tr h="585255">
                <a:tc>
                  <a:txBody>
                    <a:bodyPr/>
                    <a:lstStyle/>
                    <a:p>
                      <a:pPr algn="ctr"/>
                      <a:r>
                        <a:rPr lang="pt-BR" sz="2800" dirty="0" smtClean="0">
                          <a:latin typeface="Arial" pitchFamily="34" charset="0"/>
                          <a:cs typeface="Arial" pitchFamily="34" charset="0"/>
                        </a:rPr>
                        <a:t>Substância</a:t>
                      </a:r>
                      <a:endParaRPr lang="pt-BR" sz="28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800" dirty="0" smtClean="0">
                          <a:latin typeface="Arial" pitchFamily="34" charset="0"/>
                          <a:cs typeface="Arial" pitchFamily="34" charset="0"/>
                        </a:rPr>
                        <a:t>Composição</a:t>
                      </a:r>
                      <a:endParaRPr lang="pt-BR" sz="28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</a:tr>
              <a:tr h="585255">
                <a:tc>
                  <a:txBody>
                    <a:bodyPr/>
                    <a:lstStyle/>
                    <a:p>
                      <a:pPr algn="ctr"/>
                      <a:r>
                        <a:rPr lang="pt-BR" sz="2000" b="1" dirty="0" smtClean="0">
                          <a:latin typeface="Arial" pitchFamily="34" charset="0"/>
                          <a:cs typeface="Arial" pitchFamily="34" charset="0"/>
                        </a:rPr>
                        <a:t>Metano (CH</a:t>
                      </a:r>
                      <a:r>
                        <a:rPr lang="pt-BR" sz="2000" b="1" baseline="-25000" dirty="0" smtClean="0">
                          <a:latin typeface="Arial" pitchFamily="34" charset="0"/>
                          <a:cs typeface="Arial" pitchFamily="34" charset="0"/>
                        </a:rPr>
                        <a:t>4</a:t>
                      </a:r>
                      <a:r>
                        <a:rPr lang="pt-BR" sz="2000" b="1" dirty="0" smtClean="0">
                          <a:latin typeface="Arial" pitchFamily="34" charset="0"/>
                          <a:cs typeface="Arial" pitchFamily="34" charset="0"/>
                        </a:rPr>
                        <a:t>)</a:t>
                      </a:r>
                      <a:endParaRPr lang="pt-BR" sz="20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000" b="1" dirty="0" smtClean="0">
                          <a:latin typeface="Arial" pitchFamily="34" charset="0"/>
                          <a:cs typeface="Arial" pitchFamily="34" charset="0"/>
                        </a:rPr>
                        <a:t>55 – 70%</a:t>
                      </a:r>
                      <a:endParaRPr lang="pt-BR" sz="20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</a:tr>
              <a:tr h="585255">
                <a:tc>
                  <a:txBody>
                    <a:bodyPr/>
                    <a:lstStyle/>
                    <a:p>
                      <a:pPr algn="ctr"/>
                      <a:r>
                        <a:rPr lang="pt-BR" sz="2000" b="1" dirty="0" smtClean="0">
                          <a:latin typeface="Arial" pitchFamily="34" charset="0"/>
                          <a:cs typeface="Arial" pitchFamily="34" charset="0"/>
                        </a:rPr>
                        <a:t>Gás Carbônico (CO</a:t>
                      </a:r>
                      <a:r>
                        <a:rPr lang="pt-BR" sz="2000" b="1" baseline="-25000" dirty="0" smtClean="0"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  <a:r>
                        <a:rPr lang="pt-BR" sz="2000" b="1" dirty="0" smtClean="0">
                          <a:latin typeface="Arial" pitchFamily="34" charset="0"/>
                          <a:cs typeface="Arial" pitchFamily="34" charset="0"/>
                        </a:rPr>
                        <a:t>)</a:t>
                      </a:r>
                      <a:endParaRPr lang="pt-BR" sz="20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000" b="1" dirty="0" smtClean="0">
                          <a:latin typeface="Arial" pitchFamily="34" charset="0"/>
                          <a:cs typeface="Arial" pitchFamily="34" charset="0"/>
                        </a:rPr>
                        <a:t>30 – 45%</a:t>
                      </a:r>
                      <a:endParaRPr lang="pt-BR" sz="20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</a:tr>
              <a:tr h="585255">
                <a:tc>
                  <a:txBody>
                    <a:bodyPr/>
                    <a:lstStyle/>
                    <a:p>
                      <a:pPr algn="ctr"/>
                      <a:r>
                        <a:rPr lang="pt-BR" sz="2000" b="1" dirty="0" smtClean="0">
                          <a:latin typeface="Arial" pitchFamily="34" charset="0"/>
                          <a:cs typeface="Arial" pitchFamily="34" charset="0"/>
                        </a:rPr>
                        <a:t>Ácido sulfídrico (H</a:t>
                      </a:r>
                      <a:r>
                        <a:rPr lang="pt-BR" sz="2000" b="1" baseline="-25000" dirty="0" smtClean="0"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  <a:r>
                        <a:rPr lang="pt-BR" sz="2000" b="1" dirty="0" smtClean="0">
                          <a:latin typeface="Arial" pitchFamily="34" charset="0"/>
                          <a:cs typeface="Arial" pitchFamily="34" charset="0"/>
                        </a:rPr>
                        <a:t>S)</a:t>
                      </a:r>
                      <a:endParaRPr lang="pt-BR" sz="20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000" b="1" dirty="0" smtClean="0">
                          <a:latin typeface="Arial" pitchFamily="34" charset="0"/>
                          <a:cs typeface="Arial" pitchFamily="34" charset="0"/>
                        </a:rPr>
                        <a:t>0 – 0,5%</a:t>
                      </a:r>
                      <a:endParaRPr lang="pt-BR" sz="20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</a:tr>
              <a:tr h="585255">
                <a:tc>
                  <a:txBody>
                    <a:bodyPr/>
                    <a:lstStyle/>
                    <a:p>
                      <a:pPr algn="ctr"/>
                      <a:r>
                        <a:rPr lang="pt-BR" sz="2000" b="1" dirty="0" smtClean="0">
                          <a:latin typeface="Arial" pitchFamily="34" charset="0"/>
                          <a:cs typeface="Arial" pitchFamily="34" charset="0"/>
                        </a:rPr>
                        <a:t>Amônia</a:t>
                      </a:r>
                      <a:r>
                        <a:rPr lang="pt-BR" sz="2000" b="1" baseline="0" dirty="0" smtClean="0">
                          <a:latin typeface="Arial" pitchFamily="34" charset="0"/>
                          <a:cs typeface="Arial" pitchFamily="34" charset="0"/>
                        </a:rPr>
                        <a:t> (NH</a:t>
                      </a:r>
                      <a:r>
                        <a:rPr lang="pt-BR" sz="2000" b="1" baseline="-25000" dirty="0" smtClean="0">
                          <a:latin typeface="Arial" pitchFamily="34" charset="0"/>
                          <a:cs typeface="Arial" pitchFamily="34" charset="0"/>
                        </a:rPr>
                        <a:t>3</a:t>
                      </a:r>
                      <a:r>
                        <a:rPr lang="pt-BR" sz="2000" b="1" baseline="0" dirty="0" smtClean="0">
                          <a:latin typeface="Arial" pitchFamily="34" charset="0"/>
                          <a:cs typeface="Arial" pitchFamily="34" charset="0"/>
                        </a:rPr>
                        <a:t>)</a:t>
                      </a:r>
                      <a:endParaRPr lang="pt-BR" sz="20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000" b="1" dirty="0" smtClean="0">
                          <a:latin typeface="Arial" pitchFamily="34" charset="0"/>
                          <a:cs typeface="Arial" pitchFamily="34" charset="0"/>
                        </a:rPr>
                        <a:t>0 – 0,05%</a:t>
                      </a:r>
                      <a:endParaRPr lang="pt-BR" sz="20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</a:tr>
              <a:tr h="585255">
                <a:tc>
                  <a:txBody>
                    <a:bodyPr/>
                    <a:lstStyle/>
                    <a:p>
                      <a:pPr algn="ctr"/>
                      <a:r>
                        <a:rPr lang="pt-BR" sz="2000" b="1" dirty="0" smtClean="0">
                          <a:latin typeface="Arial" pitchFamily="34" charset="0"/>
                          <a:cs typeface="Arial" pitchFamily="34" charset="0"/>
                        </a:rPr>
                        <a:t>Vapor</a:t>
                      </a:r>
                      <a:r>
                        <a:rPr lang="pt-BR" sz="2000" b="1" baseline="0" dirty="0" smtClean="0">
                          <a:latin typeface="Arial" pitchFamily="34" charset="0"/>
                          <a:cs typeface="Arial" pitchFamily="34" charset="0"/>
                        </a:rPr>
                        <a:t> de água (H</a:t>
                      </a:r>
                      <a:r>
                        <a:rPr lang="pt-BR" sz="2000" b="1" baseline="-25000" dirty="0" smtClean="0"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  <a:r>
                        <a:rPr lang="pt-BR" sz="2000" b="1" baseline="0" dirty="0" smtClean="0">
                          <a:latin typeface="Arial" pitchFamily="34" charset="0"/>
                          <a:cs typeface="Arial" pitchFamily="34" charset="0"/>
                        </a:rPr>
                        <a:t>O)</a:t>
                      </a:r>
                      <a:endParaRPr lang="pt-BR" sz="20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000" b="1" dirty="0" smtClean="0">
                          <a:latin typeface="Arial" pitchFamily="34" charset="0"/>
                          <a:cs typeface="Arial" pitchFamily="34" charset="0"/>
                        </a:rPr>
                        <a:t>1 – 5%</a:t>
                      </a:r>
                      <a:endParaRPr lang="pt-BR" sz="20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</a:tr>
              <a:tr h="585255">
                <a:tc>
                  <a:txBody>
                    <a:bodyPr/>
                    <a:lstStyle/>
                    <a:p>
                      <a:pPr algn="ctr"/>
                      <a:r>
                        <a:rPr lang="pt-BR" sz="2000" b="1" dirty="0" smtClean="0">
                          <a:latin typeface="Arial" pitchFamily="34" charset="0"/>
                          <a:cs typeface="Arial" pitchFamily="34" charset="0"/>
                        </a:rPr>
                        <a:t>Nitrogênio</a:t>
                      </a:r>
                      <a:endParaRPr lang="pt-BR" sz="20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000" b="1" dirty="0" smtClean="0">
                          <a:latin typeface="Arial" pitchFamily="34" charset="0"/>
                          <a:cs typeface="Arial" pitchFamily="34" charset="0"/>
                        </a:rPr>
                        <a:t>0 – 5%</a:t>
                      </a:r>
                      <a:endParaRPr lang="pt-BR" sz="20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</a:tr>
              <a:tr h="585255">
                <a:tc>
                  <a:txBody>
                    <a:bodyPr/>
                    <a:lstStyle/>
                    <a:p>
                      <a:pPr algn="ctr"/>
                      <a:r>
                        <a:rPr lang="pt-BR" sz="2000" b="1" dirty="0" smtClean="0">
                          <a:latin typeface="Arial" pitchFamily="34" charset="0"/>
                          <a:cs typeface="Arial" pitchFamily="34" charset="0"/>
                        </a:rPr>
                        <a:t>Outros</a:t>
                      </a:r>
                      <a:endParaRPr lang="pt-BR" sz="20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000" b="1" dirty="0" smtClean="0">
                          <a:latin typeface="Arial" pitchFamily="34" charset="0"/>
                          <a:cs typeface="Arial" pitchFamily="34" charset="0"/>
                        </a:rPr>
                        <a:t>traços</a:t>
                      </a:r>
                      <a:endParaRPr lang="pt-BR" sz="20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76057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aixaDeTexto 8"/>
          <p:cNvSpPr txBox="1"/>
          <p:nvPr/>
        </p:nvSpPr>
        <p:spPr>
          <a:xfrm>
            <a:off x="971600" y="190381"/>
            <a:ext cx="78853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800" b="1" cap="small" dirty="0" smtClean="0">
                <a:solidFill>
                  <a:srgbClr val="CE653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Biogás</a:t>
            </a:r>
            <a:endParaRPr lang="pt-BR" sz="4800" b="1" cap="small" dirty="0">
              <a:solidFill>
                <a:srgbClr val="CE653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itchFamily="34" charset="0"/>
            </a:endParaRPr>
          </a:p>
        </p:txBody>
      </p:sp>
      <p:sp>
        <p:nvSpPr>
          <p:cNvPr id="4" name="CaixaDeTexto 3"/>
          <p:cNvSpPr txBox="1"/>
          <p:nvPr/>
        </p:nvSpPr>
        <p:spPr>
          <a:xfrm>
            <a:off x="1180647" y="1110223"/>
            <a:ext cx="7741368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dirty="0" smtClean="0">
                <a:latin typeface="Arial" pitchFamily="34" charset="0"/>
                <a:cs typeface="Arial" pitchFamily="34" charset="0"/>
              </a:rPr>
              <a:t>Produzido em um equipamento chamado de </a:t>
            </a:r>
            <a:r>
              <a:rPr lang="pt-BR" sz="3600" b="1" dirty="0" smtClean="0">
                <a:solidFill>
                  <a:srgbClr val="CE6536"/>
                </a:solidFill>
                <a:latin typeface="Arial" pitchFamily="34" charset="0"/>
                <a:cs typeface="Arial" pitchFamily="34" charset="0"/>
              </a:rPr>
              <a:t>BIODIGESTOR</a:t>
            </a:r>
            <a:endParaRPr lang="pt-BR" sz="32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704" y="2492896"/>
            <a:ext cx="6268706" cy="40648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934323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bastecimento de gás ganha solução ecológica no interior de Pernambuco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378" y="404664"/>
            <a:ext cx="9137622" cy="6091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4614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445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gricultores transformam esterco dos animais em biogá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9512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9156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177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Extração de Biógas de Aterros e Biodigestores - Projetos MDL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1933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526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4" descr="http://portal.ifrn.edu.br/institucional/logomarcas/Logo%20IFRN%20-%20Campus%20Apodi.jpg/imag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1196752"/>
            <a:ext cx="6120680" cy="2703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aixaDeTexto 7"/>
          <p:cNvSpPr txBox="1"/>
          <p:nvPr/>
        </p:nvSpPr>
        <p:spPr>
          <a:xfrm>
            <a:off x="0" y="3998334"/>
            <a:ext cx="9144000" cy="113249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BR" sz="2400" b="1" dirty="0">
                <a:latin typeface="Trebuchet MS" pitchFamily="34" charset="0"/>
                <a:ea typeface="Verdana" pitchFamily="34" charset="0"/>
                <a:cs typeface="Arial" pitchFamily="34" charset="0"/>
              </a:rPr>
              <a:t>Eng. Químico Samuel Alves de Oliveira</a:t>
            </a:r>
          </a:p>
          <a:p>
            <a:pPr algn="ctr">
              <a:lnSpc>
                <a:spcPct val="150000"/>
              </a:lnSpc>
            </a:pPr>
            <a:r>
              <a:rPr lang="pt-BR" sz="2400" b="1" dirty="0" smtClean="0">
                <a:latin typeface="Trebuchet MS" pitchFamily="34" charset="0"/>
                <a:ea typeface="Verdana" pitchFamily="34" charset="0"/>
                <a:cs typeface="Arial" pitchFamily="34" charset="0"/>
              </a:rPr>
              <a:t>Prof. do Curso Técnico de Biocombustíveis</a:t>
            </a:r>
          </a:p>
        </p:txBody>
      </p:sp>
    </p:spTree>
    <p:extLst>
      <p:ext uri="{BB962C8B-B14F-4D97-AF65-F5344CB8AC3E}">
        <p14:creationId xmlns:p14="http://schemas.microsoft.com/office/powerpoint/2010/main" val="2718371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I</a:t>
            </a:r>
            <a:r>
              <a:rPr lang="pt-BR" dirty="0" smtClean="0"/>
              <a:t>ntrodução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pt-BR" b="1" dirty="0" smtClean="0"/>
              <a:t>No Brasil existem aproximadamente:</a:t>
            </a:r>
            <a:endParaRPr lang="pt-BR" b="1" dirty="0"/>
          </a:p>
        </p:txBody>
      </p:sp>
      <p:pic>
        <p:nvPicPr>
          <p:cNvPr id="1026" name="Picture 2" descr="C:\Users\Samuel\Dropbox\IFRN\Imagens\Vaca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222" b="98889" l="3859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5596" y="2191233"/>
            <a:ext cx="2746524" cy="3974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Samuel\Dropbox\IFRN\Imagens\Vaca2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8667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585" y="2177503"/>
            <a:ext cx="3102621" cy="3878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ixaDeTexto 3"/>
          <p:cNvSpPr txBox="1"/>
          <p:nvPr/>
        </p:nvSpPr>
        <p:spPr>
          <a:xfrm>
            <a:off x="5292377" y="3228703"/>
            <a:ext cx="396014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400" b="1" dirty="0" smtClean="0">
                <a:solidFill>
                  <a:srgbClr val="CE653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+ 200 </a:t>
            </a:r>
            <a:r>
              <a:rPr lang="pt-BR" sz="4400" b="1" cap="small" dirty="0" smtClean="0">
                <a:solidFill>
                  <a:srgbClr val="CE653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milhões</a:t>
            </a:r>
            <a:endParaRPr lang="pt-BR" sz="4400" b="1" cap="small" dirty="0">
              <a:solidFill>
                <a:srgbClr val="CE653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itchFamily="34" charset="0"/>
            </a:endParaRPr>
          </a:p>
        </p:txBody>
      </p:sp>
      <p:sp>
        <p:nvSpPr>
          <p:cNvPr id="5" name="CaixaDeTexto 4"/>
          <p:cNvSpPr txBox="1"/>
          <p:nvPr/>
        </p:nvSpPr>
        <p:spPr>
          <a:xfrm>
            <a:off x="5436096" y="3911072"/>
            <a:ext cx="339833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DE CABEÇAS DE GADO BOVINO</a:t>
            </a:r>
            <a:endParaRPr lang="pt-BR" sz="2400" b="1" dirty="0">
              <a:solidFill>
                <a:srgbClr val="00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itchFamily="34" charset="0"/>
            </a:endParaRPr>
          </a:p>
        </p:txBody>
      </p:sp>
      <p:sp>
        <p:nvSpPr>
          <p:cNvPr id="6" name="CaixaDeTexto 5"/>
          <p:cNvSpPr txBox="1"/>
          <p:nvPr/>
        </p:nvSpPr>
        <p:spPr>
          <a:xfrm>
            <a:off x="6804248" y="6329594"/>
            <a:ext cx="2160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 smtClean="0"/>
              <a:t>Fonte: IBGE (2009)</a:t>
            </a:r>
            <a:endParaRPr lang="pt-BR" b="1" dirty="0"/>
          </a:p>
        </p:txBody>
      </p:sp>
    </p:spTree>
    <p:extLst>
      <p:ext uri="{BB962C8B-B14F-4D97-AF65-F5344CB8AC3E}">
        <p14:creationId xmlns:p14="http://schemas.microsoft.com/office/powerpoint/2010/main" val="1658958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5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"/>
                            </p:stCondLst>
                            <p:childTnLst>
                              <p:par>
                                <p:cTn id="14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50" fill="hold">
                                          <p:stCondLst>
                                            <p:cond delay="5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5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5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50" fill="hold">
                                          <p:stCondLst>
                                            <p:cond delay="5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5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5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50" fill="hold">
                                          <p:stCondLst>
                                            <p:cond delay="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5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5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50" fill="hold">
                                          <p:stCondLst>
                                            <p:cond delay="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5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5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0" dur="25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25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4" dur="250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250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50"/>
                            </p:stCondLst>
                            <p:childTnLst>
                              <p:par>
                                <p:cTn id="58" presetID="2" presetClass="exit" presetSubtype="8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9" dur="25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25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2" presetClass="exit" presetSubtype="8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3" dur="25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25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4" grpId="2"/>
      <p:bldP spid="5" grpId="0"/>
      <p:bldP spid="5" grpId="1"/>
      <p:bldP spid="5" grpId="2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I</a:t>
            </a:r>
            <a:r>
              <a:rPr lang="pt-BR" dirty="0" smtClean="0"/>
              <a:t>ntrodução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pt-BR" b="1" dirty="0" smtClean="0"/>
              <a:t>No Brasil existem aproximadamente:</a:t>
            </a:r>
            <a:endParaRPr lang="pt-BR" b="1" dirty="0"/>
          </a:p>
        </p:txBody>
      </p:sp>
      <p:sp>
        <p:nvSpPr>
          <p:cNvPr id="4" name="CaixaDeTexto 3"/>
          <p:cNvSpPr txBox="1"/>
          <p:nvPr/>
        </p:nvSpPr>
        <p:spPr>
          <a:xfrm>
            <a:off x="5292377" y="3228703"/>
            <a:ext cx="396014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400" b="1" dirty="0" smtClean="0">
                <a:solidFill>
                  <a:srgbClr val="CE653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+ 38 </a:t>
            </a:r>
            <a:r>
              <a:rPr lang="pt-BR" sz="4400" b="1" cap="small" dirty="0">
                <a:solidFill>
                  <a:srgbClr val="CE653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m</a:t>
            </a:r>
            <a:r>
              <a:rPr lang="pt-BR" sz="4400" b="1" cap="small" dirty="0" smtClean="0">
                <a:solidFill>
                  <a:srgbClr val="CE653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ilhões</a:t>
            </a:r>
            <a:endParaRPr lang="pt-BR" sz="4400" b="1" cap="small" dirty="0">
              <a:solidFill>
                <a:srgbClr val="CE653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itchFamily="34" charset="0"/>
            </a:endParaRPr>
          </a:p>
        </p:txBody>
      </p:sp>
      <p:sp>
        <p:nvSpPr>
          <p:cNvPr id="5" name="CaixaDeTexto 4"/>
          <p:cNvSpPr txBox="1"/>
          <p:nvPr/>
        </p:nvSpPr>
        <p:spPr>
          <a:xfrm>
            <a:off x="5436096" y="3911072"/>
            <a:ext cx="33983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DE PORCOS</a:t>
            </a:r>
            <a:endParaRPr lang="pt-BR" sz="2400" b="1" dirty="0">
              <a:solidFill>
                <a:srgbClr val="00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itchFamily="34" charset="0"/>
            </a:endParaRPr>
          </a:p>
        </p:txBody>
      </p:sp>
      <p:pic>
        <p:nvPicPr>
          <p:cNvPr id="2052" name="Picture 4" descr="http://4.bp.blogspot.com/_cGV1WgWjNdY/TMK1S82RGZI/AAAAAAAAAE0/Pb4mZUJBDpY/s1600/porquinho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200" b="89900" l="8563" r="9243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83568" y="2246193"/>
            <a:ext cx="5348875" cy="3343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aixaDeTexto 6"/>
          <p:cNvSpPr txBox="1"/>
          <p:nvPr/>
        </p:nvSpPr>
        <p:spPr>
          <a:xfrm>
            <a:off x="6804248" y="6329594"/>
            <a:ext cx="2160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 smtClean="0"/>
              <a:t>Fonte: IBGE (2009)</a:t>
            </a:r>
            <a:endParaRPr lang="pt-BR" b="1" dirty="0"/>
          </a:p>
        </p:txBody>
      </p:sp>
    </p:spTree>
    <p:extLst>
      <p:ext uri="{BB962C8B-B14F-4D97-AF65-F5344CB8AC3E}">
        <p14:creationId xmlns:p14="http://schemas.microsoft.com/office/powerpoint/2010/main" val="3584214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50"/>
                            </p:stCondLst>
                            <p:childTnLst>
                              <p:par>
                                <p:cTn id="1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50" fill="hold">
                                          <p:stCondLst>
                                            <p:cond delay="5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5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5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50" fill="hold">
                                          <p:stCondLst>
                                            <p:cond delay="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5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5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50" fill="hold">
                                          <p:stCondLst>
                                            <p:cond delay="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5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5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0" dur="250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250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50"/>
                            </p:stCondLst>
                            <p:childTnLst>
                              <p:par>
                                <p:cTn id="44" presetID="2" presetClass="exit" presetSubtype="8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5" dur="25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25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2" presetClass="exit" presetSubtype="8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9" dur="25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25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4" grpId="2"/>
      <p:bldP spid="5" grpId="0"/>
      <p:bldP spid="5" grpId="1"/>
      <p:bldP spid="5" grpId="2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I</a:t>
            </a:r>
            <a:r>
              <a:rPr lang="pt-BR" dirty="0" smtClean="0"/>
              <a:t>ntrodução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pt-BR" b="1" dirty="0" smtClean="0"/>
              <a:t>No Brasil existem aproximadamente:</a:t>
            </a:r>
            <a:endParaRPr lang="pt-BR" b="1" dirty="0"/>
          </a:p>
        </p:txBody>
      </p:sp>
      <p:sp>
        <p:nvSpPr>
          <p:cNvPr id="4" name="CaixaDeTexto 3"/>
          <p:cNvSpPr txBox="1"/>
          <p:nvPr/>
        </p:nvSpPr>
        <p:spPr>
          <a:xfrm>
            <a:off x="5529438" y="3228703"/>
            <a:ext cx="350705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400" b="1" dirty="0" smtClean="0">
                <a:solidFill>
                  <a:srgbClr val="CE653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+ 27 </a:t>
            </a:r>
            <a:r>
              <a:rPr lang="pt-BR" sz="4400" b="1" cap="small" dirty="0" smtClean="0">
                <a:solidFill>
                  <a:srgbClr val="CE653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milhões</a:t>
            </a:r>
            <a:endParaRPr lang="pt-BR" sz="4400" b="1" cap="small" dirty="0">
              <a:solidFill>
                <a:srgbClr val="CE653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itchFamily="34" charset="0"/>
            </a:endParaRPr>
          </a:p>
        </p:txBody>
      </p:sp>
      <p:sp>
        <p:nvSpPr>
          <p:cNvPr id="5" name="CaixaDeTexto 4"/>
          <p:cNvSpPr txBox="1"/>
          <p:nvPr/>
        </p:nvSpPr>
        <p:spPr>
          <a:xfrm>
            <a:off x="5583800" y="3933056"/>
            <a:ext cx="339833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DE CAPRINOS E OVINOS</a:t>
            </a:r>
            <a:endParaRPr lang="pt-BR" sz="2400" b="1" dirty="0">
              <a:solidFill>
                <a:srgbClr val="00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itchFamily="34" charset="0"/>
            </a:endParaRPr>
          </a:p>
        </p:txBody>
      </p:sp>
      <p:pic>
        <p:nvPicPr>
          <p:cNvPr id="3075" name="Picture 3" descr="C:\Users\Samuel\Dropbox\IFRN\Imagens\Caprinos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305"/>
          <a:stretch/>
        </p:blipFill>
        <p:spPr bwMode="auto">
          <a:xfrm>
            <a:off x="1729328" y="2177337"/>
            <a:ext cx="3800110" cy="3641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Samuel\Dropbox\IFRN\Imagens\Ovelha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737" b="94910" l="76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3224817"/>
            <a:ext cx="2405176" cy="3213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aixaDeTexto 7"/>
          <p:cNvSpPr txBox="1"/>
          <p:nvPr/>
        </p:nvSpPr>
        <p:spPr>
          <a:xfrm>
            <a:off x="6804248" y="6329594"/>
            <a:ext cx="2160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 smtClean="0"/>
              <a:t>Fonte: IBGE (2009)</a:t>
            </a:r>
            <a:endParaRPr lang="pt-BR" b="1" dirty="0"/>
          </a:p>
        </p:txBody>
      </p:sp>
    </p:spTree>
    <p:extLst>
      <p:ext uri="{BB962C8B-B14F-4D97-AF65-F5344CB8AC3E}">
        <p14:creationId xmlns:p14="http://schemas.microsoft.com/office/powerpoint/2010/main" val="3133552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5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"/>
                            </p:stCondLst>
                            <p:childTnLst>
                              <p:par>
                                <p:cTn id="14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50" fill="hold">
                                          <p:stCondLst>
                                            <p:cond delay="5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5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5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50" fill="hold">
                                          <p:stCondLst>
                                            <p:cond delay="5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5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5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50" fill="hold">
                                          <p:stCondLst>
                                            <p:cond delay="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5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5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50" fill="hold">
                                          <p:stCondLst>
                                            <p:cond delay="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5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5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0" dur="250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250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4" dur="250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250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50"/>
                            </p:stCondLst>
                            <p:childTnLst>
                              <p:par>
                                <p:cTn id="58" presetID="2" presetClass="exit" presetSubtype="8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9" dur="25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25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2" presetClass="exit" presetSubtype="8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3" dur="25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25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4" grpId="2"/>
      <p:bldP spid="5" grpId="0"/>
      <p:bldP spid="5" grpId="1"/>
      <p:bldP spid="5" grpId="2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I</a:t>
            </a:r>
            <a:r>
              <a:rPr lang="pt-BR" dirty="0" smtClean="0"/>
              <a:t>ntrodução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pt-BR" b="1" dirty="0" smtClean="0"/>
              <a:t>No Brasil existem aproximadamente:</a:t>
            </a:r>
            <a:endParaRPr lang="pt-BR" b="1" dirty="0"/>
          </a:p>
        </p:txBody>
      </p:sp>
      <p:sp>
        <p:nvSpPr>
          <p:cNvPr id="4" name="CaixaDeTexto 3"/>
          <p:cNvSpPr txBox="1"/>
          <p:nvPr/>
        </p:nvSpPr>
        <p:spPr>
          <a:xfrm>
            <a:off x="5436096" y="3228703"/>
            <a:ext cx="3600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400" b="1" dirty="0" smtClean="0">
                <a:solidFill>
                  <a:srgbClr val="CE653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+ 1,1 </a:t>
            </a:r>
            <a:r>
              <a:rPr lang="pt-BR" sz="4400" b="1" cap="small" dirty="0" smtClean="0">
                <a:solidFill>
                  <a:srgbClr val="CE653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milhões</a:t>
            </a:r>
            <a:endParaRPr lang="pt-BR" sz="4400" b="1" cap="small" dirty="0">
              <a:solidFill>
                <a:srgbClr val="CE653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itchFamily="34" charset="0"/>
            </a:endParaRPr>
          </a:p>
        </p:txBody>
      </p:sp>
      <p:sp>
        <p:nvSpPr>
          <p:cNvPr id="5" name="CaixaDeTexto 4"/>
          <p:cNvSpPr txBox="1"/>
          <p:nvPr/>
        </p:nvSpPr>
        <p:spPr>
          <a:xfrm>
            <a:off x="5583800" y="3933056"/>
            <a:ext cx="33983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DE BÚFALOS</a:t>
            </a:r>
            <a:endParaRPr lang="pt-BR" sz="2400" b="1" dirty="0">
              <a:solidFill>
                <a:srgbClr val="00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itchFamily="34" charset="0"/>
            </a:endParaRPr>
          </a:p>
        </p:txBody>
      </p:sp>
      <p:pic>
        <p:nvPicPr>
          <p:cNvPr id="4098" name="Picture 2" descr="C:\Users\Samuel\Dropbox\IFRN\Imagens\Bufálo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200" b="84400" l="1200" r="96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3269" b="20524"/>
          <a:stretch/>
        </p:blipFill>
        <p:spPr bwMode="auto">
          <a:xfrm flipH="1">
            <a:off x="755576" y="2204864"/>
            <a:ext cx="5400600" cy="3035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aixaDeTexto 6"/>
          <p:cNvSpPr txBox="1"/>
          <p:nvPr/>
        </p:nvSpPr>
        <p:spPr>
          <a:xfrm>
            <a:off x="6804248" y="6329594"/>
            <a:ext cx="2160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 smtClean="0"/>
              <a:t>Fonte: IBGE (2009)</a:t>
            </a:r>
            <a:endParaRPr lang="pt-BR" b="1" dirty="0"/>
          </a:p>
        </p:txBody>
      </p:sp>
    </p:spTree>
    <p:extLst>
      <p:ext uri="{BB962C8B-B14F-4D97-AF65-F5344CB8AC3E}">
        <p14:creationId xmlns:p14="http://schemas.microsoft.com/office/powerpoint/2010/main" val="812011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50"/>
                            </p:stCondLst>
                            <p:childTnLst>
                              <p:par>
                                <p:cTn id="1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50" fill="hold">
                                          <p:stCondLst>
                                            <p:cond delay="5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5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5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50" fill="hold">
                                          <p:stCondLst>
                                            <p:cond delay="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5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5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50" fill="hold">
                                          <p:stCondLst>
                                            <p:cond delay="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5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5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0" dur="250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250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50"/>
                            </p:stCondLst>
                            <p:childTnLst>
                              <p:par>
                                <p:cTn id="44" presetID="2" presetClass="exit" presetSubtype="8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5" dur="25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25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2" presetClass="exit" presetSubtype="8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9" dur="25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25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4" grpId="2"/>
      <p:bldP spid="5" grpId="0"/>
      <p:bldP spid="5" grpId="1"/>
      <p:bldP spid="5" grpId="2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 descr="C:\Users\Samuel\Dropbox\IFRN\Imagens\Peru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8648" y="1935328"/>
            <a:ext cx="3168352" cy="3347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I</a:t>
            </a:r>
            <a:r>
              <a:rPr lang="pt-BR" dirty="0" smtClean="0"/>
              <a:t>ntrodução</a:t>
            </a:r>
            <a:endParaRPr lang="pt-BR" dirty="0"/>
          </a:p>
        </p:txBody>
      </p:sp>
      <p:pic>
        <p:nvPicPr>
          <p:cNvPr id="5125" name="Picture 5" descr="C:\Users\Samuel\Dropbox\IFRN\Imagens\Pato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563" b="97813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6800" y="3193762"/>
            <a:ext cx="2428200" cy="2786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pt-BR" b="1" dirty="0" smtClean="0"/>
              <a:t>No Brasil existem aproximadamente:</a:t>
            </a:r>
            <a:endParaRPr lang="pt-BR" b="1" dirty="0"/>
          </a:p>
        </p:txBody>
      </p:sp>
      <p:sp>
        <p:nvSpPr>
          <p:cNvPr id="4" name="CaixaDeTexto 3"/>
          <p:cNvSpPr txBox="1"/>
          <p:nvPr/>
        </p:nvSpPr>
        <p:spPr>
          <a:xfrm>
            <a:off x="5436096" y="3228703"/>
            <a:ext cx="3600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400" b="1" dirty="0" smtClean="0">
                <a:solidFill>
                  <a:srgbClr val="CE653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+ 1,4 </a:t>
            </a:r>
            <a:r>
              <a:rPr lang="pt-BR" sz="4400" b="1" cap="small" dirty="0">
                <a:solidFill>
                  <a:srgbClr val="CE653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b</a:t>
            </a:r>
            <a:r>
              <a:rPr lang="pt-BR" sz="4400" b="1" cap="small" dirty="0" smtClean="0">
                <a:solidFill>
                  <a:srgbClr val="CE653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ilhões</a:t>
            </a:r>
            <a:endParaRPr lang="pt-BR" sz="4400" b="1" cap="small" dirty="0">
              <a:solidFill>
                <a:srgbClr val="CE653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itchFamily="34" charset="0"/>
            </a:endParaRPr>
          </a:p>
        </p:txBody>
      </p:sp>
      <p:sp>
        <p:nvSpPr>
          <p:cNvPr id="5" name="CaixaDeTexto 4"/>
          <p:cNvSpPr txBox="1"/>
          <p:nvPr/>
        </p:nvSpPr>
        <p:spPr>
          <a:xfrm>
            <a:off x="5583800" y="3933056"/>
            <a:ext cx="339833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DE PATOS, GANSOS E PERUS, FRANGOS E GALINHAS</a:t>
            </a:r>
            <a:endParaRPr lang="pt-BR" sz="2400" b="1" dirty="0">
              <a:solidFill>
                <a:srgbClr val="00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itchFamily="34" charset="0"/>
            </a:endParaRPr>
          </a:p>
        </p:txBody>
      </p:sp>
      <p:pic>
        <p:nvPicPr>
          <p:cNvPr id="5124" name="Picture 4" descr="C:\Users\Samuel\Dropbox\IFRN\Imagens\Galinha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707" b="89826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004" t="5085" r="19525" b="7356"/>
          <a:stretch/>
        </p:blipFill>
        <p:spPr bwMode="auto">
          <a:xfrm>
            <a:off x="1470789" y="3392308"/>
            <a:ext cx="2458006" cy="3263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aixaDeTexto 8"/>
          <p:cNvSpPr txBox="1"/>
          <p:nvPr/>
        </p:nvSpPr>
        <p:spPr>
          <a:xfrm>
            <a:off x="6804248" y="6329594"/>
            <a:ext cx="2160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 smtClean="0"/>
              <a:t>Fonte: IBGE (2009)</a:t>
            </a:r>
            <a:endParaRPr lang="pt-BR" b="1" dirty="0"/>
          </a:p>
        </p:txBody>
      </p:sp>
    </p:spTree>
    <p:extLst>
      <p:ext uri="{BB962C8B-B14F-4D97-AF65-F5344CB8AC3E}">
        <p14:creationId xmlns:p14="http://schemas.microsoft.com/office/powerpoint/2010/main" val="3174173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5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5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5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"/>
                            </p:stCondLst>
                            <p:childTnLst>
                              <p:par>
                                <p:cTn id="18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8" dur="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50" fill="hold">
                                          <p:stCondLst>
                                            <p:cond delay="5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5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5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50" fill="hold">
                                          <p:stCondLst>
                                            <p:cond delay="5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5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5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0" dur="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50" fill="hold">
                                          <p:stCondLst>
                                            <p:cond delay="5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5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5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5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6" dur="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50" fill="hold">
                                          <p:stCondLst>
                                            <p:cond delay="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8" dur="5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0" dur="5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1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2" dur="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50" fill="hold">
                                          <p:stCondLst>
                                            <p:cond delay="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4" dur="5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6" dur="5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0" dur="250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250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4" dur="250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250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8" dur="250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250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250"/>
                            </p:stCondLst>
                            <p:childTnLst>
                              <p:par>
                                <p:cTn id="72" presetID="2" presetClass="exit" presetSubtype="8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3" dur="25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25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2" presetClass="exit" presetSubtype="8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7" dur="25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25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4" grpId="2"/>
      <p:bldP spid="5" grpId="0"/>
      <p:bldP spid="5" grpId="1"/>
      <p:bldP spid="5" grpId="2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I</a:t>
            </a:r>
            <a:r>
              <a:rPr lang="pt-BR" dirty="0" smtClean="0"/>
              <a:t>ntrodução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pt-BR" b="1" dirty="0"/>
              <a:t> </a:t>
            </a:r>
            <a:r>
              <a:rPr lang="pt-BR" b="1" dirty="0" smtClean="0"/>
              <a:t>Então, isso significa que:</a:t>
            </a:r>
            <a:endParaRPr lang="pt-BR" b="1" dirty="0"/>
          </a:p>
        </p:txBody>
      </p:sp>
      <p:grpSp>
        <p:nvGrpSpPr>
          <p:cNvPr id="5" name="Grupo 4"/>
          <p:cNvGrpSpPr/>
          <p:nvPr/>
        </p:nvGrpSpPr>
        <p:grpSpPr>
          <a:xfrm>
            <a:off x="718539" y="2204864"/>
            <a:ext cx="5145220" cy="3647844"/>
            <a:chOff x="718539" y="2204864"/>
            <a:chExt cx="5145220" cy="3647844"/>
          </a:xfrm>
        </p:grpSpPr>
        <p:pic>
          <p:nvPicPr>
            <p:cNvPr id="20" name="Picture 2" descr="C:\Users\Samuel\Dropbox\IFRN\Imagens\Bufálo.jp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200" b="84400" l="1200" r="96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269" b="20524"/>
            <a:stretch/>
          </p:blipFill>
          <p:spPr bwMode="auto">
            <a:xfrm flipH="1">
              <a:off x="2018764" y="2204864"/>
              <a:ext cx="3844995" cy="21611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6" name="Grupo 5"/>
            <p:cNvGrpSpPr/>
            <p:nvPr/>
          </p:nvGrpSpPr>
          <p:grpSpPr>
            <a:xfrm>
              <a:off x="718539" y="2229597"/>
              <a:ext cx="2522812" cy="2237921"/>
              <a:chOff x="936585" y="2177503"/>
              <a:chExt cx="4715535" cy="3987801"/>
            </a:xfrm>
          </p:grpSpPr>
          <p:pic>
            <p:nvPicPr>
              <p:cNvPr id="9" name="Picture 2" descr="C:\Users\Samuel\Dropbox\IFRN\Imagens\Vaca.jpg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2222" b="98889" l="3859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905596" y="2191233"/>
                <a:ext cx="2746524" cy="397407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" name="Picture 3" descr="C:\Users\Samuel\Dropbox\IFRN\Imagens\Vaca2.jpg"/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ackgroundRemoval t="0" b="98667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36585" y="2177503"/>
                <a:ext cx="3102621" cy="387827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7" name="Grupo 6"/>
            <p:cNvGrpSpPr/>
            <p:nvPr/>
          </p:nvGrpSpPr>
          <p:grpSpPr>
            <a:xfrm>
              <a:off x="965149" y="2569394"/>
              <a:ext cx="2826585" cy="2727323"/>
              <a:chOff x="611560" y="2177337"/>
              <a:chExt cx="4917878" cy="4260796"/>
            </a:xfrm>
          </p:grpSpPr>
          <p:pic>
            <p:nvPicPr>
              <p:cNvPr id="13" name="Picture 3" descr="C:\Users\Samuel\Dropbox\IFRN\Imagens\Caprinos.png"/>
              <p:cNvPicPr>
                <a:picLocks noChangeAspect="1" noChangeArrowheads="1"/>
              </p:cNvPicPr>
              <p:nvPr/>
            </p:nvPicPr>
            <p:blipFill rotWithShape="1"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2305"/>
              <a:stretch/>
            </p:blipFill>
            <p:spPr bwMode="auto">
              <a:xfrm>
                <a:off x="1729328" y="2177337"/>
                <a:ext cx="3800110" cy="364160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4" name="Picture 4" descr="C:\Users\Samuel\Dropbox\IFRN\Imagens\Ovelha.jpg"/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backgroundRemoval t="6737" b="94910" l="7600" r="9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11560" y="3224817"/>
                <a:ext cx="2405176" cy="321331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25" name="Picture 4" descr="http://4.bp.blogspot.com/_cGV1WgWjNdY/TMK1S82RGZI/AAAAAAAAAE0/Pb4mZUJBDpY/s1600/porquinho.jpg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10200" b="89900" l="8563" r="9243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2347541" y="3785583"/>
              <a:ext cx="2473029" cy="154564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8" name="Grupo 7"/>
            <p:cNvGrpSpPr/>
            <p:nvPr/>
          </p:nvGrpSpPr>
          <p:grpSpPr>
            <a:xfrm>
              <a:off x="1750888" y="3980500"/>
              <a:ext cx="1794208" cy="1872208"/>
              <a:chOff x="1318648" y="1935328"/>
              <a:chExt cx="3796352" cy="4720097"/>
            </a:xfrm>
          </p:grpSpPr>
          <p:pic>
            <p:nvPicPr>
              <p:cNvPr id="16" name="Picture 3" descr="C:\Users\Samuel\Dropbox\IFRN\Imagens\Peru2.png"/>
              <p:cNvPicPr>
                <a:picLocks noChangeAspect="1" noChangeArrowheads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18648" y="1935328"/>
                <a:ext cx="3168352" cy="334743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7" name="Picture 5" descr="C:\Users\Samuel\Dropbox\IFRN\Imagens\Pato.jpg"/>
              <p:cNvPicPr>
                <a:picLocks noChangeAspect="1" noChangeArrowheads="1"/>
              </p:cNvPicPr>
              <p:nvPr/>
            </p:nvPicPr>
            <p:blipFill>
              <a:blip r:embed="rId15" cstate="print">
                <a:extLst>
                  <a:ext uri="{BEBA8EAE-BF5A-486C-A8C5-ECC9F3942E4B}">
                    <a14:imgProps xmlns:a14="http://schemas.microsoft.com/office/drawing/2010/main">
                      <a14:imgLayer r:embed="rId16">
                        <a14:imgEffect>
                          <a14:backgroundRemoval t="1563" b="97813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686800" y="3193762"/>
                <a:ext cx="2428200" cy="278642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8" name="Picture 4" descr="C:\Users\Samuel\Dropbox\IFRN\Imagens\Galinha.jpg"/>
              <p:cNvPicPr>
                <a:picLocks noChangeAspect="1" noChangeArrowheads="1"/>
              </p:cNvPicPr>
              <p:nvPr/>
            </p:nvPicPr>
            <p:blipFill rotWithShape="1">
              <a:blip r:embed="rId17">
                <a:extLst>
                  <a:ext uri="{BEBA8EAE-BF5A-486C-A8C5-ECC9F3942E4B}">
                    <a14:imgProps xmlns:a14="http://schemas.microsoft.com/office/drawing/2010/main">
                      <a14:imgLayer r:embed="rId18">
                        <a14:imgEffect>
                          <a14:backgroundRemoval t="5707" b="89826" l="10000" r="9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4004" t="5085" r="19525" b="7356"/>
              <a:stretch/>
            </p:blipFill>
            <p:spPr bwMode="auto">
              <a:xfrm>
                <a:off x="1470789" y="3392308"/>
                <a:ext cx="2458006" cy="326311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sp>
        <p:nvSpPr>
          <p:cNvPr id="22" name="CaixaDeTexto 21"/>
          <p:cNvSpPr txBox="1"/>
          <p:nvPr/>
        </p:nvSpPr>
        <p:spPr>
          <a:xfrm>
            <a:off x="5393113" y="3359726"/>
            <a:ext cx="3600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400" b="1" dirty="0" smtClean="0">
                <a:solidFill>
                  <a:srgbClr val="CE653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TONELADAS</a:t>
            </a:r>
            <a:endParaRPr lang="pt-BR" sz="4400" b="1" cap="small" dirty="0">
              <a:solidFill>
                <a:srgbClr val="CE653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itchFamily="34" charset="0"/>
            </a:endParaRPr>
          </a:p>
        </p:txBody>
      </p:sp>
      <p:sp>
        <p:nvSpPr>
          <p:cNvPr id="23" name="CaixaDeTexto 22"/>
          <p:cNvSpPr txBox="1"/>
          <p:nvPr/>
        </p:nvSpPr>
        <p:spPr>
          <a:xfrm>
            <a:off x="5494146" y="4071271"/>
            <a:ext cx="33983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DE DEJETOS</a:t>
            </a:r>
            <a:endParaRPr lang="pt-BR" sz="2400" b="1" dirty="0">
              <a:solidFill>
                <a:srgbClr val="00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9120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"/>
                            </p:stCondLst>
                            <p:childTnLst>
                              <p:par>
                                <p:cTn id="20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50" fill="hold">
                                          <p:stCondLst>
                                            <p:cond delay="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5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5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" dur="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50" fill="hold">
                                          <p:stCondLst>
                                            <p:cond delay="5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5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5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50" fill="hold">
                                          <p:stCondLst>
                                            <p:cond delay="5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5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5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1" dur="25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25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50"/>
                            </p:stCondLst>
                            <p:childTnLst>
                              <p:par>
                                <p:cTn id="45" presetID="2" presetClass="exit" presetSubtype="8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6" dur="25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25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" presetClass="exit" presetSubtype="8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0" dur="25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25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2" grpId="1"/>
      <p:bldP spid="22" grpId="2"/>
      <p:bldP spid="23" grpId="0"/>
      <p:bldP spid="23" grpId="1"/>
      <p:bldP spid="23" grpId="2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0" name="Picture 6" descr="C:\Users\Samuel\Dropbox\IFRN\Imagens\população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1119" y="1916832"/>
            <a:ext cx="6081241" cy="40537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Introdução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pt-BR" b="1" dirty="0" smtClean="0"/>
              <a:t>Além da crescente população humana:</a:t>
            </a:r>
            <a:endParaRPr lang="pt-BR" b="1" dirty="0"/>
          </a:p>
        </p:txBody>
      </p:sp>
      <p:sp>
        <p:nvSpPr>
          <p:cNvPr id="4" name="CaixaDeTexto 3"/>
          <p:cNvSpPr txBox="1"/>
          <p:nvPr/>
        </p:nvSpPr>
        <p:spPr>
          <a:xfrm>
            <a:off x="971600" y="2060848"/>
            <a:ext cx="435693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dirty="0" smtClean="0">
                <a:ln w="1905"/>
                <a:solidFill>
                  <a:srgbClr val="729E3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gency FB" pitchFamily="34" charset="0"/>
              </a:rPr>
              <a:t>JÁ SOMOS</a:t>
            </a:r>
            <a:endParaRPr lang="pt-BR" sz="5400" b="1" dirty="0">
              <a:ln w="1905"/>
              <a:solidFill>
                <a:srgbClr val="729E3C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gency FB" pitchFamily="34" charset="0"/>
            </a:endParaRPr>
          </a:p>
        </p:txBody>
      </p:sp>
      <p:sp>
        <p:nvSpPr>
          <p:cNvPr id="5" name="CaixaDeTexto 4"/>
          <p:cNvSpPr txBox="1"/>
          <p:nvPr/>
        </p:nvSpPr>
        <p:spPr>
          <a:xfrm>
            <a:off x="1619672" y="2290514"/>
            <a:ext cx="1728192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99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gency FB" pitchFamily="34" charset="0"/>
              </a:rPr>
              <a:t>7</a:t>
            </a:r>
            <a:endParaRPr lang="pt-BR" sz="199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gency FB" pitchFamily="34" charset="0"/>
            </a:endParaRPr>
          </a:p>
        </p:txBody>
      </p:sp>
      <p:sp>
        <p:nvSpPr>
          <p:cNvPr id="6" name="CaixaDeTexto 5"/>
          <p:cNvSpPr txBox="1"/>
          <p:nvPr/>
        </p:nvSpPr>
        <p:spPr>
          <a:xfrm>
            <a:off x="2934042" y="2636912"/>
            <a:ext cx="286209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7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gency FB" pitchFamily="34" charset="0"/>
              </a:rPr>
              <a:t>BILHÕES</a:t>
            </a:r>
            <a:endParaRPr lang="pt-BR" sz="72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gency FB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0469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1" dur="indefinite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2" dur="indefinite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Introdução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pt-BR" b="1" dirty="0" smtClean="0"/>
              <a:t>Além da crescente população humana:</a:t>
            </a:r>
            <a:endParaRPr lang="pt-BR" b="1" dirty="0"/>
          </a:p>
        </p:txBody>
      </p:sp>
      <p:sp>
        <p:nvSpPr>
          <p:cNvPr id="4" name="Retângulo 3"/>
          <p:cNvSpPr/>
          <p:nvPr/>
        </p:nvSpPr>
        <p:spPr>
          <a:xfrm>
            <a:off x="1007835" y="3018085"/>
            <a:ext cx="907200" cy="18146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Retângulo 7"/>
          <p:cNvSpPr/>
          <p:nvPr/>
        </p:nvSpPr>
        <p:spPr>
          <a:xfrm>
            <a:off x="1008344" y="3335605"/>
            <a:ext cx="4839912" cy="18146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Retângulo 8"/>
          <p:cNvSpPr/>
          <p:nvPr/>
        </p:nvSpPr>
        <p:spPr>
          <a:xfrm>
            <a:off x="1008344" y="3653125"/>
            <a:ext cx="5865048" cy="18146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Retângulo 9"/>
          <p:cNvSpPr/>
          <p:nvPr/>
        </p:nvSpPr>
        <p:spPr>
          <a:xfrm>
            <a:off x="1008344" y="3970645"/>
            <a:ext cx="6345864" cy="18146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Retângulo 10"/>
          <p:cNvSpPr/>
          <p:nvPr/>
        </p:nvSpPr>
        <p:spPr>
          <a:xfrm>
            <a:off x="1008344" y="4288165"/>
            <a:ext cx="6758640" cy="18146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" name="Retângulo 11"/>
          <p:cNvSpPr/>
          <p:nvPr/>
        </p:nvSpPr>
        <p:spPr>
          <a:xfrm>
            <a:off x="1008344" y="4605685"/>
            <a:ext cx="7139664" cy="18146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" name="Retângulo 12"/>
          <p:cNvSpPr/>
          <p:nvPr/>
        </p:nvSpPr>
        <p:spPr>
          <a:xfrm>
            <a:off x="1008344" y="4923205"/>
            <a:ext cx="7525224" cy="18146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14" name="Conector reto 13"/>
          <p:cNvCxnSpPr/>
          <p:nvPr/>
        </p:nvCxnSpPr>
        <p:spPr>
          <a:xfrm>
            <a:off x="1008344" y="5320246"/>
            <a:ext cx="7666183" cy="0"/>
          </a:xfrm>
          <a:prstGeom prst="line">
            <a:avLst/>
          </a:prstGeom>
          <a:ln>
            <a:solidFill>
              <a:srgbClr val="729E3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ector reto 15"/>
          <p:cNvCxnSpPr/>
          <p:nvPr/>
        </p:nvCxnSpPr>
        <p:spPr>
          <a:xfrm>
            <a:off x="1873303" y="5206846"/>
            <a:ext cx="0" cy="226800"/>
          </a:xfrm>
          <a:prstGeom prst="line">
            <a:avLst/>
          </a:prstGeom>
          <a:ln>
            <a:solidFill>
              <a:srgbClr val="729E3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ector reto 19"/>
          <p:cNvCxnSpPr/>
          <p:nvPr/>
        </p:nvCxnSpPr>
        <p:spPr>
          <a:xfrm>
            <a:off x="3475928" y="5206846"/>
            <a:ext cx="0" cy="226800"/>
          </a:xfrm>
          <a:prstGeom prst="line">
            <a:avLst/>
          </a:prstGeom>
          <a:ln>
            <a:solidFill>
              <a:srgbClr val="729E3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ector reto 20"/>
          <p:cNvCxnSpPr/>
          <p:nvPr/>
        </p:nvCxnSpPr>
        <p:spPr>
          <a:xfrm>
            <a:off x="6673808" y="5206846"/>
            <a:ext cx="0" cy="226800"/>
          </a:xfrm>
          <a:prstGeom prst="line">
            <a:avLst/>
          </a:prstGeom>
          <a:ln>
            <a:solidFill>
              <a:srgbClr val="729E3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ector reto 21"/>
          <p:cNvCxnSpPr/>
          <p:nvPr/>
        </p:nvCxnSpPr>
        <p:spPr>
          <a:xfrm>
            <a:off x="5077136" y="5206846"/>
            <a:ext cx="0" cy="226800"/>
          </a:xfrm>
          <a:prstGeom prst="line">
            <a:avLst/>
          </a:prstGeom>
          <a:ln>
            <a:solidFill>
              <a:srgbClr val="729E3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ector reto 23"/>
          <p:cNvCxnSpPr/>
          <p:nvPr/>
        </p:nvCxnSpPr>
        <p:spPr>
          <a:xfrm>
            <a:off x="8271850" y="5206846"/>
            <a:ext cx="0" cy="226800"/>
          </a:xfrm>
          <a:prstGeom prst="line">
            <a:avLst/>
          </a:prstGeom>
          <a:ln>
            <a:solidFill>
              <a:srgbClr val="729E3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CaixaDeTexto 18"/>
          <p:cNvSpPr txBox="1"/>
          <p:nvPr/>
        </p:nvSpPr>
        <p:spPr>
          <a:xfrm>
            <a:off x="1510382" y="5410393"/>
            <a:ext cx="725841" cy="3296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100" b="1" dirty="0" smtClean="0">
                <a:latin typeface="Arial" pitchFamily="34" charset="0"/>
                <a:cs typeface="Arial" pitchFamily="34" charset="0"/>
              </a:rPr>
              <a:t>1800</a:t>
            </a:r>
            <a:endParaRPr lang="pt-BR" sz="11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7" name="CaixaDeTexto 26"/>
          <p:cNvSpPr txBox="1"/>
          <p:nvPr/>
        </p:nvSpPr>
        <p:spPr>
          <a:xfrm>
            <a:off x="3113008" y="5410394"/>
            <a:ext cx="725841" cy="3296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100" b="1" dirty="0" smtClean="0">
                <a:latin typeface="Arial" pitchFamily="34" charset="0"/>
                <a:cs typeface="Arial" pitchFamily="34" charset="0"/>
              </a:rPr>
              <a:t>1850</a:t>
            </a:r>
            <a:endParaRPr lang="pt-BR" sz="11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8" name="CaixaDeTexto 27"/>
          <p:cNvSpPr txBox="1"/>
          <p:nvPr/>
        </p:nvSpPr>
        <p:spPr>
          <a:xfrm>
            <a:off x="4727824" y="5410419"/>
            <a:ext cx="725841" cy="3296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100" b="1" dirty="0" smtClean="0">
                <a:latin typeface="Arial" pitchFamily="34" charset="0"/>
                <a:cs typeface="Arial" pitchFamily="34" charset="0"/>
              </a:rPr>
              <a:t>1900</a:t>
            </a:r>
            <a:endParaRPr lang="pt-BR" sz="11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9" name="CaixaDeTexto 28"/>
          <p:cNvSpPr txBox="1"/>
          <p:nvPr/>
        </p:nvSpPr>
        <p:spPr>
          <a:xfrm>
            <a:off x="6310888" y="5410419"/>
            <a:ext cx="725841" cy="3296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100" b="1" dirty="0" smtClean="0">
                <a:latin typeface="Arial" pitchFamily="34" charset="0"/>
                <a:cs typeface="Arial" pitchFamily="34" charset="0"/>
              </a:rPr>
              <a:t>1950</a:t>
            </a:r>
            <a:endParaRPr lang="pt-BR" sz="11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0" name="CaixaDeTexto 29"/>
          <p:cNvSpPr txBox="1"/>
          <p:nvPr/>
        </p:nvSpPr>
        <p:spPr>
          <a:xfrm>
            <a:off x="7908929" y="5383185"/>
            <a:ext cx="725841" cy="3296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100" b="1" dirty="0" smtClean="0">
                <a:latin typeface="Arial" pitchFamily="34" charset="0"/>
                <a:cs typeface="Arial" pitchFamily="34" charset="0"/>
              </a:rPr>
              <a:t>2000</a:t>
            </a:r>
            <a:endParaRPr lang="pt-BR" sz="11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2" name="CaixaDeTexto 31"/>
          <p:cNvSpPr txBox="1"/>
          <p:nvPr/>
        </p:nvSpPr>
        <p:spPr>
          <a:xfrm>
            <a:off x="1344986" y="2978339"/>
            <a:ext cx="725841" cy="3296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1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1804</a:t>
            </a:r>
            <a:endParaRPr lang="pt-BR" sz="1100" b="1" dirty="0">
              <a:solidFill>
                <a:schemeClr val="tx2">
                  <a:lumMod val="60000"/>
                  <a:lumOff val="4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3" name="CaixaDeTexto 32"/>
          <p:cNvSpPr txBox="1"/>
          <p:nvPr/>
        </p:nvSpPr>
        <p:spPr>
          <a:xfrm>
            <a:off x="5292080" y="3284984"/>
            <a:ext cx="725841" cy="3296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1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1927</a:t>
            </a:r>
            <a:endParaRPr lang="pt-BR" sz="1100" b="1" dirty="0">
              <a:solidFill>
                <a:schemeClr val="tx2">
                  <a:lumMod val="60000"/>
                  <a:lumOff val="4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4" name="CaixaDeTexto 33"/>
          <p:cNvSpPr txBox="1"/>
          <p:nvPr/>
        </p:nvSpPr>
        <p:spPr>
          <a:xfrm>
            <a:off x="6300192" y="3603427"/>
            <a:ext cx="725841" cy="3296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1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1959</a:t>
            </a:r>
            <a:endParaRPr lang="pt-BR" sz="1100" b="1" dirty="0">
              <a:solidFill>
                <a:schemeClr val="tx2">
                  <a:lumMod val="60000"/>
                  <a:lumOff val="4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5" name="CaixaDeTexto 34"/>
          <p:cNvSpPr txBox="1"/>
          <p:nvPr/>
        </p:nvSpPr>
        <p:spPr>
          <a:xfrm>
            <a:off x="6769194" y="3933056"/>
            <a:ext cx="725841" cy="3296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1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1974</a:t>
            </a:r>
            <a:endParaRPr lang="pt-BR" sz="1100" b="1" dirty="0">
              <a:solidFill>
                <a:schemeClr val="tx2">
                  <a:lumMod val="60000"/>
                  <a:lumOff val="4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6" name="CaixaDeTexto 35"/>
          <p:cNvSpPr txBox="1"/>
          <p:nvPr/>
        </p:nvSpPr>
        <p:spPr>
          <a:xfrm>
            <a:off x="7164288" y="4251499"/>
            <a:ext cx="725841" cy="3296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1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1987</a:t>
            </a:r>
            <a:endParaRPr lang="pt-BR" sz="1100" b="1" dirty="0">
              <a:solidFill>
                <a:schemeClr val="tx2">
                  <a:lumMod val="60000"/>
                  <a:lumOff val="4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7" name="CaixaDeTexto 36"/>
          <p:cNvSpPr txBox="1"/>
          <p:nvPr/>
        </p:nvSpPr>
        <p:spPr>
          <a:xfrm>
            <a:off x="7585765" y="4581128"/>
            <a:ext cx="725841" cy="3296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1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1999</a:t>
            </a:r>
            <a:endParaRPr lang="pt-BR" sz="1100" b="1" dirty="0">
              <a:solidFill>
                <a:schemeClr val="tx2">
                  <a:lumMod val="60000"/>
                  <a:lumOff val="4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8" name="CaixaDeTexto 37"/>
          <p:cNvSpPr txBox="1"/>
          <p:nvPr/>
        </p:nvSpPr>
        <p:spPr>
          <a:xfrm>
            <a:off x="7956376" y="4869160"/>
            <a:ext cx="725841" cy="3296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100" b="1" dirty="0" smtClean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2011</a:t>
            </a:r>
            <a:endParaRPr lang="pt-BR" sz="1100" b="1" dirty="0">
              <a:solidFill>
                <a:schemeClr val="accent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39" name="Conector reto 38"/>
          <p:cNvCxnSpPr/>
          <p:nvPr/>
        </p:nvCxnSpPr>
        <p:spPr>
          <a:xfrm flipV="1">
            <a:off x="1915035" y="2757134"/>
            <a:ext cx="0" cy="442411"/>
          </a:xfrm>
          <a:prstGeom prst="line">
            <a:avLst/>
          </a:prstGeom>
          <a:ln>
            <a:solidFill>
              <a:srgbClr val="729E3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Conector reto 41"/>
          <p:cNvCxnSpPr>
            <a:endCxn id="43" idx="4"/>
          </p:cNvCxnSpPr>
          <p:nvPr/>
        </p:nvCxnSpPr>
        <p:spPr>
          <a:xfrm flipV="1">
            <a:off x="5848256" y="2779784"/>
            <a:ext cx="0" cy="737284"/>
          </a:xfrm>
          <a:prstGeom prst="line">
            <a:avLst/>
          </a:prstGeom>
          <a:ln>
            <a:solidFill>
              <a:srgbClr val="729E3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Conector reto 51"/>
          <p:cNvCxnSpPr>
            <a:endCxn id="44" idx="4"/>
          </p:cNvCxnSpPr>
          <p:nvPr/>
        </p:nvCxnSpPr>
        <p:spPr>
          <a:xfrm flipH="1" flipV="1">
            <a:off x="6873392" y="2790963"/>
            <a:ext cx="6522" cy="1043799"/>
          </a:xfrm>
          <a:prstGeom prst="line">
            <a:avLst/>
          </a:prstGeom>
          <a:ln>
            <a:solidFill>
              <a:srgbClr val="729E3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Conector reto 52"/>
          <p:cNvCxnSpPr>
            <a:endCxn id="45" idx="4"/>
          </p:cNvCxnSpPr>
          <p:nvPr/>
        </p:nvCxnSpPr>
        <p:spPr>
          <a:xfrm flipV="1">
            <a:off x="7354208" y="2831968"/>
            <a:ext cx="0" cy="1320140"/>
          </a:xfrm>
          <a:prstGeom prst="line">
            <a:avLst/>
          </a:prstGeom>
          <a:ln>
            <a:solidFill>
              <a:srgbClr val="729E3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Conector reto 53"/>
          <p:cNvCxnSpPr>
            <a:endCxn id="47" idx="4"/>
          </p:cNvCxnSpPr>
          <p:nvPr/>
        </p:nvCxnSpPr>
        <p:spPr>
          <a:xfrm flipV="1">
            <a:off x="7768860" y="2847824"/>
            <a:ext cx="0" cy="1621804"/>
          </a:xfrm>
          <a:prstGeom prst="line">
            <a:avLst/>
          </a:prstGeom>
          <a:ln>
            <a:solidFill>
              <a:srgbClr val="729E3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Conector reto 54"/>
          <p:cNvCxnSpPr>
            <a:endCxn id="46" idx="4"/>
          </p:cNvCxnSpPr>
          <p:nvPr/>
        </p:nvCxnSpPr>
        <p:spPr>
          <a:xfrm flipH="1" flipV="1">
            <a:off x="8147217" y="2893184"/>
            <a:ext cx="791" cy="1893963"/>
          </a:xfrm>
          <a:prstGeom prst="line">
            <a:avLst/>
          </a:prstGeom>
          <a:ln>
            <a:solidFill>
              <a:srgbClr val="729E3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Conector reto 55"/>
          <p:cNvCxnSpPr>
            <a:endCxn id="49" idx="4"/>
          </p:cNvCxnSpPr>
          <p:nvPr/>
        </p:nvCxnSpPr>
        <p:spPr>
          <a:xfrm flipV="1">
            <a:off x="8533568" y="2922688"/>
            <a:ext cx="0" cy="2181979"/>
          </a:xfrm>
          <a:prstGeom prst="line">
            <a:avLst/>
          </a:prstGeom>
          <a:ln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Elipse 39"/>
          <p:cNvSpPr/>
          <p:nvPr/>
        </p:nvSpPr>
        <p:spPr>
          <a:xfrm>
            <a:off x="1642845" y="2212754"/>
            <a:ext cx="544380" cy="544380"/>
          </a:xfrm>
          <a:prstGeom prst="ellipse">
            <a:avLst/>
          </a:prstGeom>
          <a:solidFill>
            <a:schemeClr val="accent3">
              <a:lumMod val="60000"/>
              <a:lumOff val="40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b="1" dirty="0" smtClean="0">
                <a:latin typeface="Arial" pitchFamily="34" charset="0"/>
                <a:cs typeface="Arial" pitchFamily="34" charset="0"/>
              </a:rPr>
              <a:t>1</a:t>
            </a:r>
            <a:endParaRPr lang="pt-BR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3" name="Elipse 42"/>
          <p:cNvSpPr>
            <a:spLocks/>
          </p:cNvSpPr>
          <p:nvPr/>
        </p:nvSpPr>
        <p:spPr>
          <a:xfrm>
            <a:off x="5553416" y="2190104"/>
            <a:ext cx="589680" cy="589680"/>
          </a:xfrm>
          <a:prstGeom prst="ellipse">
            <a:avLst/>
          </a:prstGeom>
          <a:solidFill>
            <a:schemeClr val="accent3">
              <a:lumMod val="60000"/>
              <a:lumOff val="40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b="1" dirty="0" smtClean="0">
                <a:latin typeface="Arial" pitchFamily="34" charset="0"/>
                <a:cs typeface="Arial" pitchFamily="34" charset="0"/>
              </a:rPr>
              <a:t>2</a:t>
            </a:r>
            <a:endParaRPr lang="pt-BR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4" name="Elipse 43"/>
          <p:cNvSpPr>
            <a:spLocks noChangeAspect="1"/>
          </p:cNvSpPr>
          <p:nvPr/>
        </p:nvSpPr>
        <p:spPr>
          <a:xfrm>
            <a:off x="6555872" y="2155923"/>
            <a:ext cx="635040" cy="635040"/>
          </a:xfrm>
          <a:prstGeom prst="ellipse">
            <a:avLst/>
          </a:prstGeom>
          <a:solidFill>
            <a:schemeClr val="accent3">
              <a:lumMod val="60000"/>
              <a:lumOff val="40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b="1" dirty="0" smtClean="0">
                <a:latin typeface="Arial" pitchFamily="34" charset="0"/>
                <a:cs typeface="Arial" pitchFamily="34" charset="0"/>
              </a:rPr>
              <a:t>3</a:t>
            </a:r>
            <a:endParaRPr lang="pt-BR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5" name="Elipse 44"/>
          <p:cNvSpPr>
            <a:spLocks noChangeAspect="1"/>
          </p:cNvSpPr>
          <p:nvPr/>
        </p:nvSpPr>
        <p:spPr>
          <a:xfrm>
            <a:off x="7014008" y="2151568"/>
            <a:ext cx="680400" cy="680400"/>
          </a:xfrm>
          <a:prstGeom prst="ellipse">
            <a:avLst/>
          </a:prstGeom>
          <a:solidFill>
            <a:schemeClr val="accent3">
              <a:lumMod val="60000"/>
              <a:lumOff val="40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b="1" dirty="0" smtClean="0">
                <a:latin typeface="Arial" pitchFamily="34" charset="0"/>
                <a:cs typeface="Arial" pitchFamily="34" charset="0"/>
              </a:rPr>
              <a:t>4</a:t>
            </a:r>
            <a:endParaRPr lang="pt-BR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7" name="Elipse 46"/>
          <p:cNvSpPr>
            <a:spLocks noChangeAspect="1"/>
          </p:cNvSpPr>
          <p:nvPr/>
        </p:nvSpPr>
        <p:spPr>
          <a:xfrm>
            <a:off x="7405980" y="2122064"/>
            <a:ext cx="725760" cy="725760"/>
          </a:xfrm>
          <a:prstGeom prst="ellipse">
            <a:avLst/>
          </a:prstGeom>
          <a:solidFill>
            <a:schemeClr val="accent3">
              <a:lumMod val="60000"/>
              <a:lumOff val="40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b="1" dirty="0" smtClean="0">
                <a:latin typeface="Arial" pitchFamily="34" charset="0"/>
                <a:cs typeface="Arial" pitchFamily="34" charset="0"/>
              </a:rPr>
              <a:t>5</a:t>
            </a:r>
            <a:endParaRPr lang="pt-BR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6" name="Elipse 45"/>
          <p:cNvSpPr>
            <a:spLocks noChangeAspect="1"/>
          </p:cNvSpPr>
          <p:nvPr/>
        </p:nvSpPr>
        <p:spPr>
          <a:xfrm>
            <a:off x="7738977" y="2076704"/>
            <a:ext cx="816480" cy="816480"/>
          </a:xfrm>
          <a:prstGeom prst="ellipse">
            <a:avLst/>
          </a:prstGeom>
          <a:solidFill>
            <a:schemeClr val="accent3">
              <a:lumMod val="60000"/>
              <a:lumOff val="40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b="1" dirty="0" smtClean="0">
                <a:latin typeface="Arial" pitchFamily="34" charset="0"/>
                <a:cs typeface="Arial" pitchFamily="34" charset="0"/>
              </a:rPr>
              <a:t>6</a:t>
            </a:r>
            <a:endParaRPr lang="pt-BR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9" name="Elipse 48"/>
          <p:cNvSpPr>
            <a:spLocks noChangeAspect="1"/>
          </p:cNvSpPr>
          <p:nvPr/>
        </p:nvSpPr>
        <p:spPr>
          <a:xfrm>
            <a:off x="8102648" y="2060848"/>
            <a:ext cx="861840" cy="861840"/>
          </a:xfrm>
          <a:prstGeom prst="ellipse">
            <a:avLst/>
          </a:prstGeom>
          <a:solidFill>
            <a:schemeClr val="accent2">
              <a:lumMod val="40000"/>
              <a:lumOff val="60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b="1" dirty="0" smtClean="0">
                <a:latin typeface="Arial" pitchFamily="34" charset="0"/>
                <a:cs typeface="Arial" pitchFamily="34" charset="0"/>
              </a:rPr>
              <a:t>7</a:t>
            </a:r>
            <a:endParaRPr lang="pt-BR" b="1" dirty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8200" name="Conector reto 8199"/>
          <p:cNvCxnSpPr/>
          <p:nvPr/>
        </p:nvCxnSpPr>
        <p:spPr>
          <a:xfrm>
            <a:off x="1915035" y="3120054"/>
            <a:ext cx="3933221" cy="0"/>
          </a:xfrm>
          <a:prstGeom prst="line">
            <a:avLst/>
          </a:prstGeom>
          <a:ln>
            <a:solidFill>
              <a:schemeClr val="accent1">
                <a:lumMod val="40000"/>
                <a:lumOff val="60000"/>
              </a:schemeClr>
            </a:solidFill>
            <a:prstDash val="dash"/>
            <a:headEnd type="stealth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02" name="CaixaDeTexto 8201"/>
          <p:cNvSpPr txBox="1"/>
          <p:nvPr/>
        </p:nvSpPr>
        <p:spPr>
          <a:xfrm>
            <a:off x="3485964" y="2922688"/>
            <a:ext cx="561327" cy="3102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600"/>
              </a:lnSpc>
            </a:pPr>
            <a:r>
              <a:rPr lang="pt-BR" sz="9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123</a:t>
            </a:r>
          </a:p>
          <a:p>
            <a:pPr algn="ctr">
              <a:lnSpc>
                <a:spcPts val="600"/>
              </a:lnSpc>
            </a:pPr>
            <a:r>
              <a:rPr lang="pt-BR" sz="9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anos</a:t>
            </a:r>
            <a:endParaRPr lang="pt-BR" sz="900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cxnSp>
        <p:nvCxnSpPr>
          <p:cNvPr id="75" name="Conector reto 74"/>
          <p:cNvCxnSpPr/>
          <p:nvPr/>
        </p:nvCxnSpPr>
        <p:spPr>
          <a:xfrm>
            <a:off x="5848256" y="3120054"/>
            <a:ext cx="1025136" cy="0"/>
          </a:xfrm>
          <a:prstGeom prst="line">
            <a:avLst/>
          </a:prstGeom>
          <a:ln>
            <a:solidFill>
              <a:schemeClr val="accent1">
                <a:lumMod val="40000"/>
                <a:lumOff val="60000"/>
              </a:schemeClr>
            </a:solidFill>
            <a:prstDash val="dash"/>
            <a:headEnd type="stealth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Conector reto 76"/>
          <p:cNvCxnSpPr/>
          <p:nvPr/>
        </p:nvCxnSpPr>
        <p:spPr>
          <a:xfrm>
            <a:off x="6873392" y="3120054"/>
            <a:ext cx="480816" cy="0"/>
          </a:xfrm>
          <a:prstGeom prst="line">
            <a:avLst/>
          </a:prstGeom>
          <a:ln>
            <a:solidFill>
              <a:schemeClr val="accent1">
                <a:lumMod val="40000"/>
                <a:lumOff val="60000"/>
              </a:schemeClr>
            </a:solidFill>
            <a:prstDash val="dash"/>
            <a:headEnd type="stealth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Conector reto 78"/>
          <p:cNvCxnSpPr/>
          <p:nvPr/>
        </p:nvCxnSpPr>
        <p:spPr>
          <a:xfrm>
            <a:off x="7354208" y="3120054"/>
            <a:ext cx="412776" cy="0"/>
          </a:xfrm>
          <a:prstGeom prst="line">
            <a:avLst/>
          </a:prstGeom>
          <a:ln>
            <a:solidFill>
              <a:schemeClr val="accent1">
                <a:lumMod val="40000"/>
                <a:lumOff val="60000"/>
              </a:schemeClr>
            </a:solidFill>
            <a:prstDash val="dash"/>
            <a:headEnd type="stealth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Conector reto 81"/>
          <p:cNvCxnSpPr/>
          <p:nvPr/>
        </p:nvCxnSpPr>
        <p:spPr>
          <a:xfrm>
            <a:off x="7768947" y="3120054"/>
            <a:ext cx="379061" cy="0"/>
          </a:xfrm>
          <a:prstGeom prst="line">
            <a:avLst/>
          </a:prstGeom>
          <a:ln>
            <a:solidFill>
              <a:schemeClr val="accent1">
                <a:lumMod val="40000"/>
                <a:lumOff val="60000"/>
              </a:schemeClr>
            </a:solidFill>
            <a:prstDash val="dash"/>
            <a:headEnd type="stealth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Conector reto 84"/>
          <p:cNvCxnSpPr/>
          <p:nvPr/>
        </p:nvCxnSpPr>
        <p:spPr>
          <a:xfrm>
            <a:off x="8150502" y="3120054"/>
            <a:ext cx="379061" cy="0"/>
          </a:xfrm>
          <a:prstGeom prst="line">
            <a:avLst/>
          </a:prstGeom>
          <a:ln>
            <a:solidFill>
              <a:schemeClr val="accent1">
                <a:lumMod val="40000"/>
                <a:lumOff val="60000"/>
              </a:schemeClr>
            </a:solidFill>
            <a:prstDash val="dash"/>
            <a:headEnd type="stealth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6" name="CaixaDeTexto 85"/>
          <p:cNvSpPr txBox="1"/>
          <p:nvPr/>
        </p:nvSpPr>
        <p:spPr>
          <a:xfrm>
            <a:off x="6080160" y="2922688"/>
            <a:ext cx="561327" cy="3102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600"/>
              </a:lnSpc>
            </a:pPr>
            <a:r>
              <a:rPr lang="pt-BR" sz="9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32</a:t>
            </a:r>
          </a:p>
          <a:p>
            <a:pPr algn="ctr">
              <a:lnSpc>
                <a:spcPts val="600"/>
              </a:lnSpc>
            </a:pPr>
            <a:r>
              <a:rPr lang="pt-BR" sz="9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anos</a:t>
            </a:r>
            <a:endParaRPr lang="pt-BR" sz="900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87" name="CaixaDeTexto 86"/>
          <p:cNvSpPr txBox="1"/>
          <p:nvPr/>
        </p:nvSpPr>
        <p:spPr>
          <a:xfrm>
            <a:off x="6833049" y="2922688"/>
            <a:ext cx="561327" cy="3102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600"/>
              </a:lnSpc>
            </a:pPr>
            <a:r>
              <a:rPr lang="pt-BR" sz="9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15</a:t>
            </a:r>
          </a:p>
          <a:p>
            <a:pPr algn="ctr">
              <a:lnSpc>
                <a:spcPts val="600"/>
              </a:lnSpc>
            </a:pPr>
            <a:r>
              <a:rPr lang="pt-BR" sz="9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anos</a:t>
            </a:r>
            <a:endParaRPr lang="pt-BR" sz="900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88" name="CaixaDeTexto 87"/>
          <p:cNvSpPr txBox="1"/>
          <p:nvPr/>
        </p:nvSpPr>
        <p:spPr>
          <a:xfrm>
            <a:off x="7279932" y="2922688"/>
            <a:ext cx="561327" cy="3102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600"/>
              </a:lnSpc>
            </a:pPr>
            <a:r>
              <a:rPr lang="pt-BR" sz="9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13</a:t>
            </a:r>
          </a:p>
          <a:p>
            <a:pPr algn="ctr">
              <a:lnSpc>
                <a:spcPts val="600"/>
              </a:lnSpc>
            </a:pPr>
            <a:r>
              <a:rPr lang="pt-BR" sz="9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anos</a:t>
            </a:r>
            <a:endParaRPr lang="pt-BR" sz="900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89" name="CaixaDeTexto 88"/>
          <p:cNvSpPr txBox="1"/>
          <p:nvPr/>
        </p:nvSpPr>
        <p:spPr>
          <a:xfrm>
            <a:off x="7677814" y="2922688"/>
            <a:ext cx="561327" cy="3102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600"/>
              </a:lnSpc>
            </a:pPr>
            <a:r>
              <a:rPr lang="pt-BR" sz="9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12</a:t>
            </a:r>
          </a:p>
          <a:p>
            <a:pPr algn="ctr">
              <a:lnSpc>
                <a:spcPts val="600"/>
              </a:lnSpc>
            </a:pPr>
            <a:r>
              <a:rPr lang="pt-BR" sz="9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anos</a:t>
            </a:r>
            <a:endParaRPr lang="pt-BR" sz="900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90" name="CaixaDeTexto 89"/>
          <p:cNvSpPr txBox="1"/>
          <p:nvPr/>
        </p:nvSpPr>
        <p:spPr>
          <a:xfrm>
            <a:off x="8059368" y="2922688"/>
            <a:ext cx="561327" cy="3102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600"/>
              </a:lnSpc>
            </a:pPr>
            <a:r>
              <a:rPr lang="pt-BR" sz="9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12</a:t>
            </a:r>
          </a:p>
          <a:p>
            <a:pPr algn="ctr">
              <a:lnSpc>
                <a:spcPts val="600"/>
              </a:lnSpc>
            </a:pPr>
            <a:r>
              <a:rPr lang="pt-BR" sz="9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anos</a:t>
            </a:r>
            <a:endParaRPr lang="pt-BR" sz="900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9997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"/>
                            </p:stCondLst>
                            <p:childTnLst>
                              <p:par>
                                <p:cTn id="34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750"/>
                            </p:stCondLst>
                            <p:childTnLst>
                              <p:par>
                                <p:cTn id="44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750"/>
                            </p:stCondLst>
                            <p:childTnLst>
                              <p:par>
                                <p:cTn id="6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2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000"/>
                            </p:stCondLst>
                            <p:childTnLst>
                              <p:par>
                                <p:cTn id="67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6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00"/>
                            </p:stCondLst>
                            <p:childTnLst>
                              <p:par>
                                <p:cTn id="7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750"/>
                            </p:stCondLst>
                            <p:childTnLst>
                              <p:par>
                                <p:cTn id="8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2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000"/>
                            </p:stCondLst>
                            <p:childTnLst>
                              <p:par>
                                <p:cTn id="84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8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500"/>
                            </p:stCondLst>
                            <p:childTnLst>
                              <p:par>
                                <p:cTn id="88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90" dur="250"/>
                                        <p:tgtEl>
                                          <p:spTgt spid="8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750"/>
                            </p:stCondLst>
                            <p:childTnLst>
                              <p:par>
                                <p:cTn id="9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250"/>
                                        <p:tgtEl>
                                          <p:spTgt spid="8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500"/>
                            </p:stCondLst>
                            <p:childTnLst>
                              <p:par>
                                <p:cTn id="10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750"/>
                            </p:stCondLst>
                            <p:childTnLst>
                              <p:par>
                                <p:cTn id="10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7" dur="25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000"/>
                            </p:stCondLst>
                            <p:childTnLst>
                              <p:par>
                                <p:cTn id="109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1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13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5" dur="25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1750"/>
                            </p:stCondLst>
                            <p:childTnLst>
                              <p:par>
                                <p:cTn id="1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25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500"/>
                            </p:stCondLst>
                            <p:childTnLst>
                              <p:par>
                                <p:cTn id="1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2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750"/>
                            </p:stCondLst>
                            <p:childTnLst>
                              <p:par>
                                <p:cTn id="13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2" dur="25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1000"/>
                            </p:stCondLst>
                            <p:childTnLst>
                              <p:par>
                                <p:cTn id="134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3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1500"/>
                            </p:stCondLst>
                            <p:childTnLst>
                              <p:par>
                                <p:cTn id="138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40" dur="25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1750"/>
                            </p:stCondLst>
                            <p:childTnLst>
                              <p:par>
                                <p:cTn id="14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25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500"/>
                            </p:stCondLst>
                            <p:childTnLst>
                              <p:par>
                                <p:cTn id="15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2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750"/>
                            </p:stCondLst>
                            <p:childTnLst>
                              <p:par>
                                <p:cTn id="15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7" dur="25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1000"/>
                            </p:stCondLst>
                            <p:childTnLst>
                              <p:par>
                                <p:cTn id="159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6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>
                            <p:stCondLst>
                              <p:cond delay="1500"/>
                            </p:stCondLst>
                            <p:childTnLst>
                              <p:par>
                                <p:cTn id="163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5" dur="25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>
                            <p:stCondLst>
                              <p:cond delay="1750"/>
                            </p:stCondLst>
                            <p:childTnLst>
                              <p:par>
                                <p:cTn id="16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25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500"/>
                            </p:stCondLst>
                            <p:childTnLst>
                              <p:par>
                                <p:cTn id="17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8" dur="2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9" fill="hold">
                            <p:stCondLst>
                              <p:cond delay="750"/>
                            </p:stCondLst>
                            <p:childTnLst>
                              <p:par>
                                <p:cTn id="18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2" dur="2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3" fill="hold">
                            <p:stCondLst>
                              <p:cond delay="1000"/>
                            </p:stCondLst>
                            <p:childTnLst>
                              <p:par>
                                <p:cTn id="184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8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8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0" dur="25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1" fill="hold">
                            <p:stCondLst>
                              <p:cond delay="1750"/>
                            </p:stCondLst>
                            <p:childTnLst>
                              <p:par>
                                <p:cTn id="19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4" dur="25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5" fill="hold">
                      <p:stCondLst>
                        <p:cond delay="indefinite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0" fill="hold">
                            <p:stCondLst>
                              <p:cond delay="500"/>
                            </p:stCondLst>
                            <p:childTnLst>
                              <p:par>
                                <p:cTn id="20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3" dur="2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4" fill="hold">
                            <p:stCondLst>
                              <p:cond delay="750"/>
                            </p:stCondLst>
                            <p:childTnLst>
                              <p:par>
                                <p:cTn id="20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7" dur="2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8" fill="hold">
                            <p:stCondLst>
                              <p:cond delay="1000"/>
                            </p:stCondLst>
                            <p:childTnLst>
                              <p:par>
                                <p:cTn id="209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1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2" fill="hold">
                            <p:stCondLst>
                              <p:cond delay="1500"/>
                            </p:stCondLst>
                            <p:childTnLst>
                              <p:par>
                                <p:cTn id="213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15" dur="25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6" fill="hold">
                            <p:stCondLst>
                              <p:cond delay="1750"/>
                            </p:stCondLst>
                            <p:childTnLst>
                              <p:par>
                                <p:cTn id="2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9" dur="25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9" grpId="0"/>
      <p:bldP spid="27" grpId="0"/>
      <p:bldP spid="28" grpId="0"/>
      <p:bldP spid="29" grpId="0"/>
      <p:bldP spid="30" grpId="0"/>
      <p:bldP spid="32" grpId="0"/>
      <p:bldP spid="33" grpId="0"/>
      <p:bldP spid="34" grpId="0"/>
      <p:bldP spid="35" grpId="0"/>
      <p:bldP spid="36" grpId="0"/>
      <p:bldP spid="37" grpId="0"/>
      <p:bldP spid="38" grpId="0"/>
      <p:bldP spid="40" grpId="0" animBg="1"/>
      <p:bldP spid="43" grpId="0" animBg="1"/>
      <p:bldP spid="44" grpId="0" animBg="1"/>
      <p:bldP spid="45" grpId="0" animBg="1"/>
      <p:bldP spid="47" grpId="0" animBg="1"/>
      <p:bldP spid="46" grpId="0" animBg="1"/>
      <p:bldP spid="49" grpId="0" animBg="1"/>
      <p:bldP spid="8202" grpId="0"/>
      <p:bldP spid="86" grpId="0"/>
      <p:bldP spid="87" grpId="0"/>
      <p:bldP spid="88" grpId="0"/>
      <p:bldP spid="89" grpId="0"/>
      <p:bldP spid="90" grpId="0"/>
    </p:bldLst>
  </p:timing>
</p:sld>
</file>

<file path=ppt/theme/theme1.xml><?xml version="1.0" encoding="utf-8"?>
<a:theme xmlns:a="http://schemas.openxmlformats.org/drawingml/2006/main" name="437TGp_bizpeople_light_ani">
  <a:themeElements>
    <a:clrScheme name="437TGp_bizpeople_light_ani 1">
      <a:dk1>
        <a:srgbClr val="30311D"/>
      </a:dk1>
      <a:lt1>
        <a:srgbClr val="FFFFFF"/>
      </a:lt1>
      <a:dk2>
        <a:srgbClr val="003366"/>
      </a:dk2>
      <a:lt2>
        <a:srgbClr val="DDDDDD"/>
      </a:lt2>
      <a:accent1>
        <a:srgbClr val="7E52CC"/>
      </a:accent1>
      <a:accent2>
        <a:srgbClr val="4A9ACC"/>
      </a:accent2>
      <a:accent3>
        <a:srgbClr val="FFFFFF"/>
      </a:accent3>
      <a:accent4>
        <a:srgbClr val="272817"/>
      </a:accent4>
      <a:accent5>
        <a:srgbClr val="C0B3E2"/>
      </a:accent5>
      <a:accent6>
        <a:srgbClr val="428BB9"/>
      </a:accent6>
      <a:hlink>
        <a:srgbClr val="4582A7"/>
      </a:hlink>
      <a:folHlink>
        <a:srgbClr val="B2AF7A"/>
      </a:folHlink>
    </a:clrScheme>
    <a:fontScheme name="437TGp_bizpeople_light_ani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FF"/>
        </a:solidFill>
        <a:ln w="28575" cap="flat" cmpd="sng" algn="ctr">
          <a:solidFill>
            <a:srgbClr val="FFFFFF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53882" dir="2700000" algn="ctr" rotWithShape="0">
                  <a:srgbClr val="080808">
                    <a:alpha val="50000"/>
                  </a:srgbClr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FF"/>
        </a:solidFill>
        <a:ln w="28575" cap="flat" cmpd="sng" algn="ctr">
          <a:solidFill>
            <a:srgbClr val="FFFFFF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53882" dir="2700000" algn="ctr" rotWithShape="0">
                  <a:srgbClr val="080808">
                    <a:alpha val="50000"/>
                  </a:srgbClr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437TGp_bizpeople_light_ani 1">
        <a:dk1>
          <a:srgbClr val="30311D"/>
        </a:dk1>
        <a:lt1>
          <a:srgbClr val="FFFFFF"/>
        </a:lt1>
        <a:dk2>
          <a:srgbClr val="003366"/>
        </a:dk2>
        <a:lt2>
          <a:srgbClr val="DDDDDD"/>
        </a:lt2>
        <a:accent1>
          <a:srgbClr val="7E52CC"/>
        </a:accent1>
        <a:accent2>
          <a:srgbClr val="4A9ACC"/>
        </a:accent2>
        <a:accent3>
          <a:srgbClr val="FFFFFF"/>
        </a:accent3>
        <a:accent4>
          <a:srgbClr val="272817"/>
        </a:accent4>
        <a:accent5>
          <a:srgbClr val="C0B3E2"/>
        </a:accent5>
        <a:accent6>
          <a:srgbClr val="428BB9"/>
        </a:accent6>
        <a:hlink>
          <a:srgbClr val="4582A7"/>
        </a:hlink>
        <a:folHlink>
          <a:srgbClr val="B2AF7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37TGp_bizpeople_light_ani 2">
        <a:dk1>
          <a:srgbClr val="000000"/>
        </a:dk1>
        <a:lt1>
          <a:srgbClr val="FFFFFF"/>
        </a:lt1>
        <a:dk2>
          <a:srgbClr val="702424"/>
        </a:dk2>
        <a:lt2>
          <a:srgbClr val="C0C0C0"/>
        </a:lt2>
        <a:accent1>
          <a:srgbClr val="54BBBE"/>
        </a:accent1>
        <a:accent2>
          <a:srgbClr val="E49514"/>
        </a:accent2>
        <a:accent3>
          <a:srgbClr val="FFFFFF"/>
        </a:accent3>
        <a:accent4>
          <a:srgbClr val="000000"/>
        </a:accent4>
        <a:accent5>
          <a:srgbClr val="B3DADB"/>
        </a:accent5>
        <a:accent6>
          <a:srgbClr val="CF8711"/>
        </a:accent6>
        <a:hlink>
          <a:srgbClr val="6C9A42"/>
        </a:hlink>
        <a:folHlink>
          <a:srgbClr val="82ABB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37TGp_bizpeople_light_ani 3">
        <a:dk1>
          <a:srgbClr val="003366"/>
        </a:dk1>
        <a:lt1>
          <a:srgbClr val="FFFFFF"/>
        </a:lt1>
        <a:dk2>
          <a:srgbClr val="000000"/>
        </a:dk2>
        <a:lt2>
          <a:srgbClr val="DDDDDD"/>
        </a:lt2>
        <a:accent1>
          <a:srgbClr val="438ACB"/>
        </a:accent1>
        <a:accent2>
          <a:srgbClr val="32A287"/>
        </a:accent2>
        <a:accent3>
          <a:srgbClr val="FFFFFF"/>
        </a:accent3>
        <a:accent4>
          <a:srgbClr val="002A56"/>
        </a:accent4>
        <a:accent5>
          <a:srgbClr val="B0C4E2"/>
        </a:accent5>
        <a:accent6>
          <a:srgbClr val="2C927A"/>
        </a:accent6>
        <a:hlink>
          <a:srgbClr val="729943"/>
        </a:hlink>
        <a:folHlink>
          <a:srgbClr val="82B4BE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437TGp_bizpeople_light_ani</Template>
  <TotalTime>1046</TotalTime>
  <Words>306</Words>
  <Application>Microsoft Office PowerPoint</Application>
  <PresentationFormat>Apresentação na tela (4:3)</PresentationFormat>
  <Paragraphs>112</Paragraphs>
  <Slides>18</Slides>
  <Notes>13</Notes>
  <HiddenSlides>0</HiddenSlides>
  <MMClips>3</MMClips>
  <ScaleCrop>false</ScaleCrop>
  <HeadingPairs>
    <vt:vector size="6" baseType="variant">
      <vt:variant>
        <vt:lpstr>Fontes usadas</vt:lpstr>
      </vt:variant>
      <vt:variant>
        <vt:i4>8</vt:i4>
      </vt:variant>
      <vt:variant>
        <vt:lpstr>Tema</vt:lpstr>
      </vt:variant>
      <vt:variant>
        <vt:i4>2</vt:i4>
      </vt:variant>
      <vt:variant>
        <vt:lpstr>Títulos de slides</vt:lpstr>
      </vt:variant>
      <vt:variant>
        <vt:i4>18</vt:i4>
      </vt:variant>
    </vt:vector>
  </HeadingPairs>
  <TitlesOfParts>
    <vt:vector size="28" baseType="lpstr">
      <vt:lpstr>Dotum</vt:lpstr>
      <vt:lpstr>Agency FB</vt:lpstr>
      <vt:lpstr>Arial</vt:lpstr>
      <vt:lpstr>Calibri</vt:lpstr>
      <vt:lpstr>Century Gothic</vt:lpstr>
      <vt:lpstr>Trebuchet MS</vt:lpstr>
      <vt:lpstr>Verdana</vt:lpstr>
      <vt:lpstr>Wingdings</vt:lpstr>
      <vt:lpstr>437TGp_bizpeople_light_ani</vt:lpstr>
      <vt:lpstr>Tema do Office</vt:lpstr>
      <vt:lpstr>Apresentação do PowerPoint</vt:lpstr>
      <vt:lpstr>Introdução</vt:lpstr>
      <vt:lpstr>Introdução</vt:lpstr>
      <vt:lpstr>Introdução</vt:lpstr>
      <vt:lpstr>Introdução</vt:lpstr>
      <vt:lpstr>Introdução</vt:lpstr>
      <vt:lpstr>Introdução</vt:lpstr>
      <vt:lpstr>Introdução</vt:lpstr>
      <vt:lpstr>Introdução</vt:lpstr>
      <vt:lpstr>Introdução</vt:lpstr>
      <vt:lpstr>Introdução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Samuel Alves de Oliveira</dc:creator>
  <cp:lastModifiedBy>Samuel</cp:lastModifiedBy>
  <cp:revision>79</cp:revision>
  <dcterms:created xsi:type="dcterms:W3CDTF">2013-06-20T10:54:08Z</dcterms:created>
  <dcterms:modified xsi:type="dcterms:W3CDTF">2014-07-07T21:55:19Z</dcterms:modified>
</cp:coreProperties>
</file>