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7" r:id="rId3"/>
    <p:sldId id="258" r:id="rId4"/>
    <p:sldId id="308" r:id="rId5"/>
    <p:sldId id="259" r:id="rId6"/>
    <p:sldId id="260" r:id="rId7"/>
    <p:sldId id="261" r:id="rId8"/>
    <p:sldId id="263" r:id="rId9"/>
    <p:sldId id="267" r:id="rId10"/>
    <p:sldId id="268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3" r:id="rId21"/>
    <p:sldId id="284" r:id="rId22"/>
    <p:sldId id="285" r:id="rId23"/>
    <p:sldId id="287" r:id="rId24"/>
    <p:sldId id="296" r:id="rId25"/>
    <p:sldId id="295" r:id="rId26"/>
    <p:sldId id="291" r:id="rId27"/>
    <p:sldId id="297" r:id="rId28"/>
    <p:sldId id="306" r:id="rId29"/>
    <p:sldId id="300" r:id="rId30"/>
    <p:sldId id="301" r:id="rId31"/>
    <p:sldId id="302" r:id="rId32"/>
    <p:sldId id="298" r:id="rId33"/>
    <p:sldId id="299" r:id="rId34"/>
    <p:sldId id="303" r:id="rId35"/>
    <p:sldId id="304" r:id="rId36"/>
    <p:sldId id="305" r:id="rId37"/>
    <p:sldId id="307" r:id="rId38"/>
    <p:sldId id="309" r:id="rId39"/>
    <p:sldId id="310" r:id="rId40"/>
    <p:sldId id="311" r:id="rId41"/>
    <p:sldId id="312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0BDE-3813-4668-A2CA-0364F1BFF4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p:oleObj spid="_x0000_s11265" r:id="rId4" imgW="5869080" imgH="235404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p:oleObj spid="_x0000_s10242" r:id="rId3" imgW="5869080" imgH="235404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31/8/2010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Tecnologia de Fabricação de Biocombustíveis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Capítulo 1b – Definição, tipos e gerações dos Biocombustíveis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Programa Nacional de Produção e uso de Biodiesel</a:t>
            </a:r>
          </a:p>
          <a:p>
            <a:pPr lvl="1"/>
            <a:r>
              <a:rPr lang="pt-BR" dirty="0" smtClean="0"/>
              <a:t>O Programa Biodiesel é um projeto do governo brasileiro que tem como missão, promover a curto prazo, a fusão dos recursos renováveis (combustível vegetal) com os esgotáveis (petróleo), subentendendo-se que somente as refinarias autorizadas pela Agência Nacional do Petróleo (ANP) do Brasil poderão proceder a mistura dos esgotáveis com os renováveis e a conseqüente comercialização através de conveniados.</a:t>
            </a:r>
          </a:p>
          <a:p>
            <a:pPr lvl="1"/>
            <a:r>
              <a:rPr lang="pt-BR" dirty="0" smtClean="0"/>
              <a:t>Foi antecipada em três anos a mistura de 5% de biodiesel ao óleo diesel no Brasil. O chamado B5, que entraria em vigor apenas em 2013, passou a ser instituído em janeiro de 2010 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Biodiesel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757874" cy="4525963"/>
          </a:xfrm>
        </p:spPr>
        <p:txBody>
          <a:bodyPr/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Biocombustível produzido, geralmente, a partir da cana-de-açúcar, mandioca, milho ou beterraba.</a:t>
            </a:r>
          </a:p>
          <a:p>
            <a:pPr lvl="1"/>
            <a:r>
              <a:rPr lang="pt-BR" dirty="0" smtClean="0"/>
              <a:t>Cujo processo consiste na fermentação alcoólica, realizada por microorganismos, em uma solução de açúcares extraídos desses vegetais.</a:t>
            </a:r>
          </a:p>
          <a:p>
            <a:pPr lvl="1"/>
            <a:r>
              <a:rPr lang="pt-BR" dirty="0" smtClean="0"/>
              <a:t>Também pode ser chamado de álcool combustível ou álcool carburante.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Bioetanol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298"/>
            <a:ext cx="2071702" cy="25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071942"/>
            <a:ext cx="20986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Histórico</a:t>
            </a:r>
          </a:p>
          <a:p>
            <a:pPr lvl="1"/>
            <a:r>
              <a:rPr lang="pt-BR" dirty="0" smtClean="0"/>
              <a:t>A partir da crise do petróleo, na década de 1970, o Governo brasileiro, numa atitude isolada internacionalmente, criou o programa Pró-Álcool, e o etanol novamente recebeu as atenções como biocombustível de extrema utilidade.</a:t>
            </a:r>
          </a:p>
          <a:p>
            <a:pPr lvl="1"/>
            <a:r>
              <a:rPr lang="pt-BR" dirty="0" smtClean="0"/>
              <a:t>Enquanto o governo promovia estudos econômicos para a sua produção em grande escala, oferecendo tecnologia e até mesmo subsídios às usinas produtoras de açúcar e álcool, as indústrias automobilísticas instaladas no Brasil na época - Volkswagen, Fiat, Ford e General Motors - adaptavam seus motores para receber o álcool combustível.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Bioetanol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Histórico</a:t>
            </a:r>
          </a:p>
          <a:p>
            <a:pPr lvl="1"/>
            <a:r>
              <a:rPr lang="pt-BR" dirty="0" smtClean="0"/>
              <a:t>O primeiro carro a álcool lançado foi o Fiat 147 em 1978. Daí até 1986, o carro a álcool ganhou o gosto popular dos brasileiros , sendo que a quase totalidade dos veículos saídos das montadoras brasileiras naquele ano utilizava esse combustível.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Bioetanol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4048145" cy="24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Histórico</a:t>
            </a:r>
          </a:p>
          <a:p>
            <a:pPr lvl="1"/>
            <a:r>
              <a:rPr lang="pt-BR" dirty="0" smtClean="0"/>
              <a:t>A partir do final da década de 1980, o consumo de álcool apresentou queda gradual.</a:t>
            </a:r>
          </a:p>
          <a:p>
            <a:pPr lvl="2"/>
            <a:r>
              <a:rPr lang="pt-BR" dirty="0" smtClean="0"/>
              <a:t>Alta no preço internacional do açúcar, o que desestimulou a fabricação de álcool.</a:t>
            </a:r>
          </a:p>
          <a:p>
            <a:pPr lvl="2"/>
            <a:r>
              <a:rPr lang="pt-BR" dirty="0" smtClean="0"/>
              <a:t>Retirada, progressiva, dos subsídios à produção, promovendo a quase extinção do Pró-Álcool.</a:t>
            </a:r>
          </a:p>
          <a:p>
            <a:pPr lvl="2"/>
            <a:r>
              <a:rPr lang="pt-BR" dirty="0" smtClean="0"/>
              <a:t>Problemas técnicos nos motores a álcool, incapazes de um bom desempenho principalmente nos períodos frios.</a:t>
            </a:r>
          </a:p>
          <a:p>
            <a:pPr lvl="1"/>
            <a:r>
              <a:rPr lang="pt-BR" dirty="0" smtClean="0"/>
              <a:t>Durante a década de 1990, com altas inesperadas no preço do petróleo, o álcool seria misturado à gasolina, numa taxa em torno de vinte por cento, como forma de amenizar o preço da gasolina ao consumidor.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Bioetanol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renascimento da “Fênix”</a:t>
            </a:r>
          </a:p>
          <a:p>
            <a:pPr lvl="1"/>
            <a:r>
              <a:rPr lang="pt-BR" dirty="0" smtClean="0"/>
              <a:t>No início do século XXI, na certeza de escassez e de crescente elevação no preço dos combustíveis fósseis, priorizam-se novamente os investimentos na produção de etanol por um lado e, por outro, um amplo investimento na pesquisa e criação de novos </a:t>
            </a:r>
            <a:r>
              <a:rPr lang="pt-BR" dirty="0" err="1" smtClean="0"/>
              <a:t>biocombustiveis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Diante de uma situação nacional antiga e inconstante, justamente causada pelas altas e baixas do petróleo, as grandes montadoras brasileiras aprofundaram-se em pesquisas e, dessa forma, lançaram uma tecnologia revolucionária: os carros dotados de motor bicombustível, fabricados tanto para o uso de gasolina quanto de álcool.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Bioetanol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614866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O renascimento da “Fênix”</a:t>
            </a:r>
          </a:p>
          <a:p>
            <a:pPr lvl="1"/>
            <a:r>
              <a:rPr lang="pt-BR" dirty="0" smtClean="0"/>
              <a:t>Julho de 2009 circulam no país mais de 8 milhões de veículos, automóveis e veículos comerciais leves, que podem rodar com 100% de etanol ou qualquer outra combinação de etanol e gasolina, e são chamados popularmente de carros "</a:t>
            </a:r>
            <a:r>
              <a:rPr lang="pt-BR" dirty="0" err="1" smtClean="0"/>
              <a:t>flex</a:t>
            </a:r>
            <a:r>
              <a:rPr lang="pt-BR" dirty="0" smtClean="0"/>
              <a:t>".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Bioetanol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781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Bioetanol</a:t>
            </a:r>
            <a:r>
              <a:rPr lang="pt-BR" dirty="0" smtClean="0"/>
              <a:t> no mercado brasileiro e internacional</a:t>
            </a:r>
          </a:p>
          <a:p>
            <a:pPr lvl="1"/>
            <a:r>
              <a:rPr lang="pt-BR" dirty="0" smtClean="0"/>
              <a:t>O Brasil  é o segundo maior produtor de etanol do mundo</a:t>
            </a:r>
          </a:p>
          <a:p>
            <a:pPr lvl="1"/>
            <a:r>
              <a:rPr lang="pt-BR" dirty="0" smtClean="0"/>
              <a:t>O maior exportador mundial</a:t>
            </a:r>
          </a:p>
          <a:p>
            <a:pPr lvl="1"/>
            <a:r>
              <a:rPr lang="pt-BR" dirty="0" smtClean="0"/>
              <a:t>O líder internacional em matéria de biocombustíveis</a:t>
            </a:r>
          </a:p>
          <a:p>
            <a:pPr lvl="2"/>
            <a:r>
              <a:rPr lang="pt-BR" dirty="0" smtClean="0"/>
              <a:t>Primeira economia em ter atingido um uso sustentável dos biocombustíveis.</a:t>
            </a:r>
          </a:p>
          <a:p>
            <a:pPr lvl="1"/>
            <a:r>
              <a:rPr lang="pt-BR" dirty="0" smtClean="0"/>
              <a:t>Juntamente, o Brasil e os Estados Unidos lideram a produção do etanol, e foram responsáveis em 2008 por 89% da produção mundial e quase 90% do etanol combustível.</a:t>
            </a:r>
          </a:p>
          <a:p>
            <a:pPr lvl="1"/>
            <a:r>
              <a:rPr lang="pt-BR" dirty="0" smtClean="0"/>
              <a:t>Em 2008 a produção brasileira foi de 24,5 bilhões de litros, equivalente ao 37,3% da produção mundial de etanol.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Bioetanol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114932" cy="487663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Biogás é um tipo de mistura gasosa de dióxido de carbono e metano produzida naturalmente em meio anaeróbico pela ação de bactérias  em matérias orgânicas, que são fermentadas dentro de determinados limites de temperatura, teor de umidade e acidez.</a:t>
            </a:r>
          </a:p>
          <a:p>
            <a:pPr lvl="1"/>
            <a:r>
              <a:rPr lang="pt-BR" dirty="0" smtClean="0"/>
              <a:t>O metano, principal componente do biogás, não tem cheiro, cor ou sabor, mas os outros gases presentes conferem-lhe um ligeiro odor desagradável.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Biogás</a:t>
            </a: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00240"/>
            <a:ext cx="322105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Processo produtivo do Biogás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Biogás</a:t>
            </a: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000240"/>
            <a:ext cx="5048272" cy="460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Conceito</a:t>
            </a:r>
          </a:p>
          <a:p>
            <a:pPr lvl="1"/>
            <a:r>
              <a:rPr lang="pt-BR" dirty="0" smtClean="0"/>
              <a:t>Legislação Brasileira (Lei nº 9.478/97, art. 6º, inciso XXIV)</a:t>
            </a:r>
          </a:p>
          <a:p>
            <a:pPr lvl="2"/>
            <a:r>
              <a:rPr lang="pt-BR" dirty="0" smtClean="0"/>
              <a:t>Combustível derivado de biomassa renovável para uso em motores a combustão interna ou, conforme regulamento, para outro tipo de geração de energia, que possa substituir parcial ou totalmente combustíveis de origem fóssil.</a:t>
            </a:r>
          </a:p>
          <a:p>
            <a:pPr lvl="1"/>
            <a:r>
              <a:rPr lang="pt-BR" dirty="0" smtClean="0"/>
              <a:t>Painel Intergovernamental de Mudanças Climáticas (</a:t>
            </a:r>
            <a:r>
              <a:rPr lang="pt-BR" dirty="0" smtClean="0"/>
              <a:t>IPCC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Qualquer combustível líquido, gasoso ou sólido, produzido a partir de matéria orgânica animal ou vegetal, como, por exemplo, o óleo de soja, o álcool da fermentação do açúcar, o licor negro como combustível proveniente do processo de fabricação do papel, da madeira, entre outros.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Biocombustíveis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543428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Usos e aplicações</a:t>
            </a:r>
          </a:p>
          <a:p>
            <a:pPr lvl="1"/>
            <a:r>
              <a:rPr lang="pt-BR" dirty="0" smtClean="0"/>
              <a:t>O biogás pode ser usado como combustível  em substituição do gás natural ou do Gás Liquefeito de Petróleo  (GLP), ambos extraídos de reservas minerais.</a:t>
            </a:r>
          </a:p>
          <a:p>
            <a:pPr lvl="1"/>
            <a:r>
              <a:rPr lang="pt-BR" dirty="0" smtClean="0"/>
              <a:t>O biogás pode ser utilizado para cozinhar em residências rurais próximas ao local de produção (economizando outras fontes de energia, como principalmente lenha ou GLP).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Biogás</a:t>
            </a:r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429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972056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Usos e aplicações</a:t>
            </a:r>
          </a:p>
          <a:p>
            <a:pPr lvl="1"/>
            <a:r>
              <a:rPr lang="pt-BR" dirty="0" smtClean="0"/>
              <a:t>Pode também ser utilizado na produção rural como, por exemplo, no aquecimento de instalações para animais muito sensíveis ao frio ou no aquecimento de estufas de produção vegetal.</a:t>
            </a:r>
          </a:p>
          <a:p>
            <a:pPr lvl="1"/>
            <a:r>
              <a:rPr lang="pt-BR" dirty="0" smtClean="0"/>
              <a:t>Pode ser usado também na geração de energia elétrica, através de geradores elétricos acoplados a motores de explosão adaptados ao consumo de gás.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Biogás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Usos e aplicações</a:t>
            </a:r>
          </a:p>
          <a:p>
            <a:pPr lvl="1"/>
            <a:r>
              <a:rPr lang="pt-BR" dirty="0" smtClean="0"/>
              <a:t>O efluente (o líquido que sai do biodigestor após o período de tempo necessário à digestão da matéria orgânica pelas bactérias) possui propriedades fertilizantes. Além de água, o líquido efluente, conhecido como </a:t>
            </a:r>
            <a:r>
              <a:rPr lang="pt-BR" dirty="0" err="1" smtClean="0"/>
              <a:t>biofertilizante</a:t>
            </a:r>
            <a:r>
              <a:rPr lang="pt-BR" dirty="0" smtClean="0"/>
              <a:t>, apresenta elementos químicos como nitrogênio, fósforo  e potássio  em quantidades e formas químicas tais que podem ser usados diretamente na adubação de espécies vegetais através de </a:t>
            </a:r>
            <a:r>
              <a:rPr lang="pt-BR" dirty="0" err="1" smtClean="0"/>
              <a:t>fertirrigação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biofertilizante</a:t>
            </a:r>
            <a:r>
              <a:rPr lang="pt-BR" dirty="0" smtClean="0"/>
              <a:t> possui entre 90 a 95 % de água (isto é, 5 a 10% de fração seca do líquido). Nessa base seca, o teor de nitrogênio - dependendo do material que lhe deu origem - fica entre 1,5 a 4% de nitrogênio (N), 1 a 5% de fosfato (P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5</a:t>
            </a:r>
            <a:r>
              <a:rPr lang="pt-BR" dirty="0" smtClean="0"/>
              <a:t>) e 0,5 a 3% de potássio (K20).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Biogás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Do ponto de vista da geração de energia, o termo biomassa abrange os derivados recentes de organismos  vivos utilizados como combustíveis ou para a sua produção.</a:t>
            </a:r>
          </a:p>
          <a:p>
            <a:pPr lvl="1"/>
            <a:r>
              <a:rPr lang="pt-BR" dirty="0" smtClean="0"/>
              <a:t>Do ponto de vista da ecologia, biomassa é a quantidade total de matéria viva existente num ecossistema ou numa população animal ou vegetal.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Biomassa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19020"/>
            <a:ext cx="4757747" cy="251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Lenha</a:t>
            </a:r>
          </a:p>
          <a:p>
            <a:pPr lvl="1"/>
            <a:r>
              <a:rPr lang="pt-BR" dirty="0" smtClean="0"/>
              <a:t>Madeira é a parte lenhosa, compacta e dura, que compõe o tronco e os ramos de alguns vegetais, conjunto de tábuas, barrotes e outros materiais extraídos de plantas arbóreas e usados em carpintaria, na construção e marcenaria.</a:t>
            </a:r>
          </a:p>
          <a:p>
            <a:pPr lvl="1"/>
            <a:r>
              <a:rPr lang="pt-BR" dirty="0" smtClean="0"/>
              <a:t>Lenha é madeira usada para alimentar a combustão.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Biomassa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096" y="3929066"/>
            <a:ext cx="42533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1080" y="3929066"/>
            <a:ext cx="363398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Carvão Vegetal</a:t>
            </a:r>
          </a:p>
          <a:p>
            <a:pPr lvl="1"/>
            <a:r>
              <a:rPr lang="pt-BR" dirty="0" smtClean="0"/>
              <a:t>Carvão vegetal é uma substância de cor negra obtida pela carbonização da madeira ou lenha. É muito utilizado como combustível para aquecedores, lareiras, churrasqueiras e fogões a lenha.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Biomassa</a:t>
            </a:r>
            <a:endParaRPr lang="pt-B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40821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89734"/>
            <a:ext cx="3595686" cy="269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Briquete</a:t>
            </a:r>
          </a:p>
          <a:p>
            <a:pPr lvl="1"/>
            <a:r>
              <a:rPr lang="pt-BR" dirty="0" smtClean="0"/>
              <a:t>O briquete é uma lenha ecológica (reciclada) que é resultado do processo de secagem e prensagem de serragem ou pó dos mais diversos tipos de madeira substituindo com inúmeras vantagens a lenha convencional na sua totalidade, sem a necessidade de qualquer modificação no equipamento, (fornos, caldeiras,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Biomassa</a:t>
            </a:r>
            <a:endParaRPr lang="pt-B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204204"/>
            <a:ext cx="2376492" cy="201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 l="3333" r="8333" b="5000"/>
          <a:stretch>
            <a:fillRect/>
          </a:stretch>
        </p:blipFill>
        <p:spPr bwMode="auto">
          <a:xfrm>
            <a:off x="3643306" y="4286256"/>
            <a:ext cx="249093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86256"/>
            <a:ext cx="2563065" cy="17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Outros biocombustíveis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329246" cy="494806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Definição e Produção</a:t>
            </a:r>
          </a:p>
          <a:p>
            <a:pPr lvl="1"/>
            <a:r>
              <a:rPr lang="pt-BR" dirty="0" smtClean="0"/>
              <a:t>É uma gordura extraída de plantas formada por </a:t>
            </a:r>
            <a:r>
              <a:rPr lang="pt-BR" dirty="0" err="1" smtClean="0"/>
              <a:t>triglicerídio</a:t>
            </a:r>
            <a:r>
              <a:rPr lang="pt-BR" dirty="0" smtClean="0"/>
              <a:t>. Apesar de, em princípio, outras partes da planta poderem ser utilizadas na </a:t>
            </a:r>
            <a:r>
              <a:rPr lang="pt-BR" dirty="0" err="1" smtClean="0"/>
              <a:t>extracção</a:t>
            </a:r>
            <a:r>
              <a:rPr lang="pt-BR" dirty="0" smtClean="0"/>
              <a:t> de óleo, na prática este é extraído na sua maioria (quase exclusivamente) das sementes, por processo químico ou físico.</a:t>
            </a:r>
          </a:p>
          <a:p>
            <a:r>
              <a:rPr lang="pt-BR" dirty="0" smtClean="0"/>
              <a:t>Uso</a:t>
            </a:r>
          </a:p>
          <a:p>
            <a:pPr lvl="1"/>
            <a:r>
              <a:rPr lang="pt-BR" dirty="0" smtClean="0"/>
              <a:t>Como combustível veicular do tipo diesel, o óleo vegetal necessita ser aquecido para obter uma menor viscosidade.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Óleo Vegetal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00240"/>
            <a:ext cx="3071820" cy="416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Diesel que utiliza fontes renováveis na sua composição (óleos vegetais como o de mamona, girassol, soja, ou dendê), mas tem as características físico-químicas finais semelhantes às do óleo diesel mineral.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H-Bio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595824" cy="30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Conceito</a:t>
            </a:r>
          </a:p>
          <a:p>
            <a:pPr lvl="1"/>
            <a:r>
              <a:rPr lang="pt-BR" dirty="0" smtClean="0"/>
              <a:t>Todo combustível sólido, líquido, gasoso de origem biológica renovável, não fóssil.</a:t>
            </a:r>
          </a:p>
          <a:p>
            <a:pPr lvl="1"/>
            <a:r>
              <a:rPr lang="pt-BR" dirty="0" smtClean="0"/>
              <a:t>Todo material orgânico gera energia, mas o biocombustível é fabricado em escala comercial a partir de produtos agrícolas:</a:t>
            </a:r>
          </a:p>
          <a:p>
            <a:pPr lvl="2"/>
            <a:r>
              <a:rPr lang="pt-BR" dirty="0" smtClean="0"/>
              <a:t>Cana-de-açúcar</a:t>
            </a:r>
          </a:p>
          <a:p>
            <a:pPr lvl="2"/>
            <a:r>
              <a:rPr lang="pt-BR" dirty="0" smtClean="0"/>
              <a:t>Mamona</a:t>
            </a:r>
          </a:p>
          <a:p>
            <a:pPr lvl="2"/>
            <a:r>
              <a:rPr lang="pt-BR" dirty="0" smtClean="0"/>
              <a:t>Soja</a:t>
            </a:r>
          </a:p>
          <a:p>
            <a:pPr lvl="2"/>
            <a:r>
              <a:rPr lang="pt-BR" dirty="0" smtClean="0"/>
              <a:t>Girassol</a:t>
            </a:r>
          </a:p>
          <a:p>
            <a:pPr lvl="2"/>
            <a:r>
              <a:rPr lang="pt-BR" dirty="0" smtClean="0"/>
              <a:t>Dendê</a:t>
            </a:r>
          </a:p>
          <a:p>
            <a:pPr lvl="2"/>
            <a:r>
              <a:rPr lang="pt-BR" dirty="0" smtClean="0"/>
              <a:t>Biomassa florestal</a:t>
            </a:r>
          </a:p>
          <a:p>
            <a:pPr lvl="2"/>
            <a:r>
              <a:rPr lang="pt-BR" dirty="0" smtClean="0"/>
              <a:t>Resíduo orgânico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Biocombustíveis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b="7786"/>
          <a:stretch>
            <a:fillRect/>
          </a:stretch>
        </p:blipFill>
        <p:spPr bwMode="auto">
          <a:xfrm>
            <a:off x="3571868" y="3377811"/>
            <a:ext cx="1643074" cy="112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119" y="3381388"/>
            <a:ext cx="1678773" cy="111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357562"/>
            <a:ext cx="17240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5701" y="4572008"/>
            <a:ext cx="1619241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4218" y="4533916"/>
            <a:ext cx="1445236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Produção</a:t>
            </a:r>
          </a:p>
          <a:p>
            <a:pPr lvl="1"/>
            <a:r>
              <a:rPr lang="pt-BR" dirty="0" smtClean="0"/>
              <a:t>O H-BIO é um processo desenvolvido e patenteado pela Petrobras  (PETRÓLEO BRASILEIRO S/A), constituído pela adição de 10 a 20% de óleo vegetal ou gordura animal ao óleo diesel antes de sua passagem pelas unidades de </a:t>
            </a:r>
            <a:r>
              <a:rPr lang="pt-BR" dirty="0" err="1" smtClean="0"/>
              <a:t>hidrotratamento</a:t>
            </a:r>
            <a:r>
              <a:rPr lang="pt-BR" dirty="0" smtClean="0"/>
              <a:t> nas refinarias, processo normalmente usado para reduzir o teor de enxofre do óleo diesel.</a:t>
            </a:r>
          </a:p>
          <a:p>
            <a:pPr lvl="1"/>
            <a:r>
              <a:rPr lang="pt-BR" dirty="0" smtClean="0"/>
              <a:t>Nesse processo, os triglicerídeos, principais constituintes de óleos vegetais e gorduras animais, sofrem </a:t>
            </a:r>
            <a:r>
              <a:rPr lang="pt-BR" dirty="0" err="1" smtClean="0"/>
              <a:t>hidrogenólise</a:t>
            </a:r>
            <a:r>
              <a:rPr lang="pt-BR" dirty="0" smtClean="0"/>
              <a:t> (decomposição por hidrogênio).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H-Bio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Produção</a:t>
            </a:r>
          </a:p>
          <a:p>
            <a:pPr lvl="1"/>
            <a:r>
              <a:rPr lang="pt-BR" dirty="0" smtClean="0"/>
              <a:t>A reação ocorre em elevada pressão e temperatura, com a presença de catalisador metálico.</a:t>
            </a:r>
          </a:p>
          <a:p>
            <a:pPr lvl="1"/>
            <a:r>
              <a:rPr lang="pt-BR" dirty="0" smtClean="0"/>
              <a:t>O processo H-BIO produz </a:t>
            </a:r>
            <a:r>
              <a:rPr lang="pt-BR" dirty="0" err="1" smtClean="0"/>
              <a:t>n-parafinas</a:t>
            </a:r>
            <a:r>
              <a:rPr lang="pt-BR" dirty="0" smtClean="0"/>
              <a:t> (hidrocarbonetos lineares saturados) idênticos aos principais constituintes do óleo diesel mineral, além de propano.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H-Bio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857627"/>
            <a:ext cx="6021203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O metanol, também conhecido como álcool metílico, ou ainda o álcool da madeira é um composto químico com fórmula química CH</a:t>
            </a:r>
            <a:r>
              <a:rPr lang="pt-BR" baseline="-25000" dirty="0" smtClean="0"/>
              <a:t>3</a:t>
            </a:r>
            <a:r>
              <a:rPr lang="pt-BR" dirty="0" smtClean="0"/>
              <a:t>OH. Líquido, inflamável, possui chama invisível, fundindo-se a cerca de -98 °C.</a:t>
            </a:r>
          </a:p>
          <a:p>
            <a:r>
              <a:rPr lang="pt-BR" dirty="0" smtClean="0"/>
              <a:t>Produção</a:t>
            </a:r>
          </a:p>
          <a:p>
            <a:pPr lvl="1"/>
            <a:r>
              <a:rPr lang="pt-BR" dirty="0" smtClean="0"/>
              <a:t>Pode ser preparado pela destilação seca de madeiras, seu processo mais antigo de obtenção, e de onde, durante muito tempo, foi obtido exclusivamente.</a:t>
            </a:r>
          </a:p>
          <a:p>
            <a:pPr lvl="1"/>
            <a:r>
              <a:rPr lang="pt-BR" dirty="0" smtClean="0"/>
              <a:t>Atualmente é obtido pela reação do gás de síntese (produzido a partir de origens fósseis, como o gás natural), uma mistura de H</a:t>
            </a:r>
            <a:r>
              <a:rPr lang="pt-BR" baseline="-25000" dirty="0" smtClean="0"/>
              <a:t>2</a:t>
            </a:r>
            <a:r>
              <a:rPr lang="pt-BR" dirty="0" smtClean="0"/>
              <a:t> com CO passando sobre um catalisador metálico a altas temperaturas e pressões.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Biometanol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Bioéter</a:t>
            </a:r>
            <a:r>
              <a:rPr lang="pt-BR" dirty="0" smtClean="0"/>
              <a:t> dimetílico</a:t>
            </a:r>
          </a:p>
          <a:p>
            <a:pPr lvl="1"/>
            <a:r>
              <a:rPr lang="pt-BR" dirty="0" smtClean="0"/>
              <a:t>Éter dimetílico produzido a partir de biomassa para utilização como biocombustível.</a:t>
            </a:r>
          </a:p>
          <a:p>
            <a:r>
              <a:rPr lang="pt-BR" dirty="0" err="1" smtClean="0"/>
              <a:t>Bio-ETBE</a:t>
            </a:r>
            <a:r>
              <a:rPr lang="pt-BR" dirty="0" smtClean="0"/>
              <a:t> (</a:t>
            </a:r>
            <a:r>
              <a:rPr lang="pt-BR" dirty="0" err="1" smtClean="0"/>
              <a:t>bioéter</a:t>
            </a:r>
            <a:r>
              <a:rPr lang="pt-BR" dirty="0" smtClean="0"/>
              <a:t> </a:t>
            </a:r>
            <a:r>
              <a:rPr lang="pt-BR" dirty="0" err="1" smtClean="0"/>
              <a:t>etil-terc-butílico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ETBE produzido a partir do bioetanol, sendo a porcentagem em volume de bio-ETBE considerada como biocombustível igual a 47%.</a:t>
            </a:r>
          </a:p>
          <a:p>
            <a:r>
              <a:rPr lang="pt-BR" dirty="0" err="1" smtClean="0"/>
              <a:t>Bio-MTBE</a:t>
            </a:r>
            <a:r>
              <a:rPr lang="pt-BR" dirty="0" smtClean="0"/>
              <a:t> (</a:t>
            </a:r>
            <a:r>
              <a:rPr lang="pt-BR" dirty="0" err="1" smtClean="0"/>
              <a:t>bioéter</a:t>
            </a:r>
            <a:r>
              <a:rPr lang="pt-BR" dirty="0" smtClean="0"/>
              <a:t> </a:t>
            </a:r>
            <a:r>
              <a:rPr lang="pt-BR" dirty="0" err="1" smtClean="0"/>
              <a:t>metil-terc-butílico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Combustível produzido com base no biometanol, sendo a porcentagem em volume de bio-MTBE considerada como biocombustível de 36%.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Combustíveis a base de éter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329246" cy="4525963"/>
          </a:xfrm>
        </p:spPr>
        <p:txBody>
          <a:bodyPr/>
          <a:lstStyle/>
          <a:p>
            <a:r>
              <a:rPr lang="pt-BR" dirty="0" smtClean="0"/>
              <a:t>Definição e Produção</a:t>
            </a:r>
          </a:p>
          <a:p>
            <a:pPr lvl="1"/>
            <a:r>
              <a:rPr lang="pt-BR" dirty="0" err="1" smtClean="0"/>
              <a:t>Bio-óleo</a:t>
            </a:r>
            <a:r>
              <a:rPr lang="pt-BR" dirty="0" smtClean="0"/>
              <a:t> é um líquido negro obtido por meio do processo de </a:t>
            </a:r>
            <a:r>
              <a:rPr lang="pt-BR" dirty="0" err="1" smtClean="0"/>
              <a:t>pirólise</a:t>
            </a:r>
            <a:r>
              <a:rPr lang="pt-BR" dirty="0" smtClean="0"/>
              <a:t>, no qual a biomassa é submetida a altas temperaturas em um ambiente isolado com pouco ou nenhum oxigênio. É utilizado principalmente como combustível para aquecimento e a geração de energia elétrica.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Bio-óleo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85860"/>
            <a:ext cx="2928946" cy="54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Combustível de composição química semelhante aos combustíveis fósseis de hidrocarbonetos, como, a gasolina, o querosene ou o diesel, sintetizado  industrialmente do Gás Natural ou biomassa.</a:t>
            </a:r>
          </a:p>
          <a:p>
            <a:r>
              <a:rPr lang="pt-BR" dirty="0" smtClean="0"/>
              <a:t>Produção</a:t>
            </a:r>
          </a:p>
          <a:p>
            <a:pPr lvl="1"/>
            <a:r>
              <a:rPr lang="pt-BR" dirty="0" smtClean="0"/>
              <a:t>Primeiro é realizado um processo de gasificação, cujo produto posteriormente é submetido ao processo de </a:t>
            </a:r>
            <a:r>
              <a:rPr lang="pt-BR" dirty="0" err="1" smtClean="0"/>
              <a:t>Fischer-Tropsch</a:t>
            </a:r>
            <a:r>
              <a:rPr lang="pt-BR" dirty="0" smtClean="0"/>
              <a:t>. Pode ser empregado na composição de lubrificantes e combustíveis líquidos para utilização em motores do ciclo diesel.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Biomass-to-Liquids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Biomass-to-Liquids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8100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143372" cy="28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Gerações dos Biocombustíveis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Caracteriza-se pelos biocombustíveis produzidos principalmente de matérias-primas cultivadas e pela baixa complexidade tecnológica para a sua produção.</a:t>
            </a:r>
          </a:p>
          <a:p>
            <a:pPr lvl="1"/>
            <a:r>
              <a:rPr lang="pt-BR" dirty="0" smtClean="0"/>
              <a:t>Tecnologia predominante na matriz energética no presente.</a:t>
            </a:r>
          </a:p>
          <a:p>
            <a:r>
              <a:rPr lang="pt-BR" dirty="0" smtClean="0"/>
              <a:t>Exemplos</a:t>
            </a:r>
          </a:p>
          <a:p>
            <a:pPr lvl="1"/>
            <a:r>
              <a:rPr lang="pt-BR" dirty="0" smtClean="0"/>
              <a:t>Bioetanol (milho, cana-de-açúcar, beterraba e trigo)</a:t>
            </a:r>
          </a:p>
          <a:p>
            <a:pPr lvl="1"/>
            <a:r>
              <a:rPr lang="pt-BR" dirty="0" smtClean="0"/>
              <a:t>Biodiesel (soja, girassol e </a:t>
            </a:r>
            <a:r>
              <a:rPr lang="pt-BR" dirty="0" err="1" smtClean="0"/>
              <a:t>colza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Óleo vegetal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Biogás ???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1º Geração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Caracteriza-se pelos biocombustíveis produzidos a partir de recursos não destinados à alimentação, e alta complexidade tecnológica para sua obtenção.</a:t>
            </a:r>
          </a:p>
          <a:p>
            <a:pPr lvl="1"/>
            <a:r>
              <a:rPr lang="pt-BR" dirty="0" smtClean="0"/>
              <a:t>Não gera disputa por solos com áreas de plantio de alimentos.</a:t>
            </a:r>
          </a:p>
          <a:p>
            <a:pPr lvl="1"/>
            <a:r>
              <a:rPr lang="pt-BR" dirty="0" smtClean="0"/>
              <a:t>Tecnologia em desenvolvimento industrial no mundo.</a:t>
            </a:r>
          </a:p>
          <a:p>
            <a:r>
              <a:rPr lang="pt-BR" dirty="0" smtClean="0"/>
              <a:t>Exemplos</a:t>
            </a:r>
          </a:p>
          <a:p>
            <a:pPr lvl="1"/>
            <a:r>
              <a:rPr lang="pt-BR" dirty="0" smtClean="0"/>
              <a:t>Bioetanol (hidrólise da </a:t>
            </a:r>
            <a:r>
              <a:rPr lang="pt-BR" dirty="0" err="1" smtClean="0"/>
              <a:t>lignocelulose</a:t>
            </a:r>
            <a:r>
              <a:rPr lang="pt-BR" dirty="0" smtClean="0"/>
              <a:t> de resíduos da cana-de-açúcar ou outros materiais celulares)</a:t>
            </a:r>
          </a:p>
          <a:p>
            <a:pPr lvl="1"/>
            <a:r>
              <a:rPr lang="pt-BR" dirty="0" smtClean="0"/>
              <a:t>Biodiesel (óleo residual de fritura, gordura animal, gordura de efluentes urbanos e/ou industrial)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Biogás ???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2º Geração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Tipos de Biocombustíveis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900618" cy="5019506"/>
          </a:xfrm>
        </p:spPr>
        <p:txBody>
          <a:bodyPr>
            <a:normAutofit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Caracteriza-se pela alta velocidade de produção, alto teor de óleo e carboidratos, adaptação, adaptação a um espectro amplo de temperatura e acidez do meio, capacidade de fixar nitrogênio da atmosfera, e maior eficiência fotossintética.</a:t>
            </a:r>
          </a:p>
          <a:p>
            <a:r>
              <a:rPr lang="pt-BR" dirty="0" smtClean="0"/>
              <a:t>Exemplos</a:t>
            </a:r>
          </a:p>
          <a:p>
            <a:pPr lvl="1"/>
            <a:r>
              <a:rPr lang="pt-BR" dirty="0" smtClean="0"/>
              <a:t>Biodiesel de microalgas oleaginosas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3º Geração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71546"/>
            <a:ext cx="30509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115328" cy="5019506"/>
          </a:xfrm>
        </p:spPr>
        <p:txBody>
          <a:bodyPr>
            <a:normAutofit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Caracteriza-se pela baixa ou nenhuma tecnologia para produção e principalmente por matéria-prima de fonte extrativa.</a:t>
            </a:r>
          </a:p>
          <a:p>
            <a:r>
              <a:rPr lang="pt-BR" dirty="0" smtClean="0"/>
              <a:t>Exemplos</a:t>
            </a:r>
          </a:p>
          <a:p>
            <a:pPr lvl="1"/>
            <a:r>
              <a:rPr lang="pt-BR" dirty="0" smtClean="0"/>
              <a:t>Lenha</a:t>
            </a:r>
          </a:p>
          <a:p>
            <a:pPr lvl="1"/>
            <a:r>
              <a:rPr lang="pt-BR" dirty="0" smtClean="0"/>
              <a:t>Carvão vegetal de lenha extrativa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Biocombustível</a:t>
            </a:r>
          </a:p>
          <a:p>
            <a:pPr lvl="1"/>
            <a:r>
              <a:rPr lang="pt-BR" dirty="0" smtClean="0"/>
              <a:t>Existem vários tipos de biocombustíveis</a:t>
            </a:r>
          </a:p>
          <a:p>
            <a:pPr lvl="2"/>
            <a:r>
              <a:rPr lang="pt-BR" dirty="0" smtClean="0"/>
              <a:t>Biodiesel</a:t>
            </a:r>
          </a:p>
          <a:p>
            <a:pPr lvl="2"/>
            <a:r>
              <a:rPr lang="pt-BR" dirty="0" err="1" smtClean="0"/>
              <a:t>Bioetanol</a:t>
            </a:r>
            <a:endParaRPr lang="pt-BR" dirty="0" smtClean="0"/>
          </a:p>
          <a:p>
            <a:pPr lvl="2"/>
            <a:r>
              <a:rPr lang="pt-BR" dirty="0" smtClean="0"/>
              <a:t>Biogás</a:t>
            </a:r>
          </a:p>
          <a:p>
            <a:pPr lvl="2"/>
            <a:r>
              <a:rPr lang="pt-BR" dirty="0" smtClean="0"/>
              <a:t>Biomassa</a:t>
            </a:r>
          </a:p>
          <a:p>
            <a:pPr lvl="2"/>
            <a:r>
              <a:rPr lang="pt-BR" dirty="0" smtClean="0"/>
              <a:t>Biometanol</a:t>
            </a:r>
          </a:p>
          <a:p>
            <a:pPr lvl="2"/>
            <a:r>
              <a:rPr lang="pt-BR" dirty="0" err="1" smtClean="0"/>
              <a:t>Bioéter</a:t>
            </a:r>
            <a:r>
              <a:rPr lang="pt-BR" dirty="0" smtClean="0"/>
              <a:t> dimetílico</a:t>
            </a:r>
          </a:p>
          <a:p>
            <a:pPr lvl="2"/>
            <a:r>
              <a:rPr lang="pt-BR" dirty="0" err="1" smtClean="0"/>
              <a:t>Bio-ETBE</a:t>
            </a:r>
            <a:endParaRPr lang="pt-BR" dirty="0" smtClean="0"/>
          </a:p>
          <a:p>
            <a:pPr lvl="2"/>
            <a:r>
              <a:rPr lang="pt-BR" dirty="0" err="1" smtClean="0"/>
              <a:t>Bio-MTBE</a:t>
            </a:r>
            <a:endParaRPr lang="pt-BR" dirty="0" smtClean="0"/>
          </a:p>
          <a:p>
            <a:pPr lvl="2"/>
            <a:r>
              <a:rPr lang="pt-BR" dirty="0" err="1" smtClean="0"/>
              <a:t>Biohidrogênio</a:t>
            </a:r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24" y="2643182"/>
            <a:ext cx="17391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90" y="3714752"/>
            <a:ext cx="1714512" cy="17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54" y="2643182"/>
            <a:ext cx="1639148" cy="21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86" y="4146640"/>
            <a:ext cx="1928794" cy="128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O biodiesel é um éster de ácido graxo, renovável e biodegradável, obtido comumente a partir da reação química de óleos ou gorduras, de origem animal ou vegetal, com um álcool na presença de um catalisador  (reação conhecida como </a:t>
            </a:r>
            <a:r>
              <a:rPr lang="pt-BR" dirty="0" err="1" smtClean="0"/>
              <a:t>transesterificação</a:t>
            </a:r>
            <a:r>
              <a:rPr lang="pt-BR" dirty="0" smtClean="0"/>
              <a:t>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Biodiesel</a:t>
            </a:r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00504"/>
            <a:ext cx="4357686" cy="21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Reação de Transesterificação</a:t>
            </a:r>
          </a:p>
          <a:p>
            <a:pPr lvl="1"/>
            <a:r>
              <a:rPr lang="pt-BR" dirty="0" smtClean="0"/>
              <a:t>Os triacilglicérois de origem animal (óleo vegetal), reagem com o metanol, na presença de um catalisador, produzindo glicerol  (subproduto) e o éster metílico de ácido graxo (biodiesel, conhecido pelo acrônico em inglês FAME - </a:t>
            </a:r>
            <a:r>
              <a:rPr lang="pt-BR" i="1" dirty="0" err="1" smtClean="0"/>
              <a:t>fatty</a:t>
            </a:r>
            <a:r>
              <a:rPr lang="pt-BR" i="1" dirty="0" smtClean="0"/>
              <a:t> </a:t>
            </a:r>
            <a:r>
              <a:rPr lang="pt-BR" i="1" dirty="0" err="1" smtClean="0"/>
              <a:t>acid</a:t>
            </a:r>
            <a:r>
              <a:rPr lang="pt-BR" i="1" dirty="0" smtClean="0"/>
              <a:t> </a:t>
            </a:r>
            <a:r>
              <a:rPr lang="pt-BR" i="1" dirty="0" err="1" smtClean="0"/>
              <a:t>methyl</a:t>
            </a:r>
            <a:r>
              <a:rPr lang="pt-BR" i="1" dirty="0" smtClean="0"/>
              <a:t> </a:t>
            </a:r>
            <a:r>
              <a:rPr lang="pt-BR" i="1" dirty="0" err="1" smtClean="0"/>
              <a:t>ester</a:t>
            </a:r>
            <a:r>
              <a:rPr lang="pt-BR" dirty="0" smtClean="0"/>
              <a:t>). A reação de transesterificação pode ser catalisada  por ácido  ou base.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Biodiesel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300450"/>
            <a:ext cx="6929486" cy="15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pt-BR" dirty="0" smtClean="0"/>
              <a:t>Matérias Primas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Biodiesel</a:t>
            </a:r>
            <a:endParaRPr lang="pt-BR" dirty="0"/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1357290" y="1857364"/>
          <a:ext cx="2928958" cy="4754880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Substrato</a:t>
                      </a:r>
                      <a:endParaRPr kumimoji="0" lang="pt-B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Soja  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Girassol 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Canola 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Milho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Arroz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Nabo Forrageiro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Amendoim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Palma (dendê)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Pinhão Manso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Algodão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Mamona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31"/>
          <p:cNvGraphicFramePr>
            <a:graphicFrameLocks/>
          </p:cNvGraphicFramePr>
          <p:nvPr/>
        </p:nvGraphicFramePr>
        <p:xfrm>
          <a:off x="5045064" y="1857364"/>
          <a:ext cx="2986096" cy="4754880"/>
        </p:xfrm>
        <a:graphic>
          <a:graphicData uri="http://schemas.openxmlformats.org/drawingml/2006/table">
            <a:tbl>
              <a:tblPr/>
              <a:tblGrid>
                <a:gridCol w="2986096"/>
              </a:tblGrid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Substrato</a:t>
                      </a:r>
                      <a:endParaRPr kumimoji="0" lang="pt-B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Buriti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Babaçu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Castanha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Fritura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Sebo Bovino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Banha de Porco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Gordura de Galinha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Óleo de Peixe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Ácido Graxo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Resíduos Industriais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Escuma de Esgoto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Importância Estratégica no Brasil</a:t>
            </a:r>
          </a:p>
          <a:p>
            <a:pPr lvl="1"/>
            <a:r>
              <a:rPr lang="pt-BR" dirty="0" smtClean="0"/>
              <a:t>A produção do biodiesel pode cooperar com o desenvolvimento econômico de diversas regiões do Brasil, uma vez que é possível explorar a melhor alternativa de matéria-prima, no caso fontes de óleos vegetais tais como óleo de amendoim, soja, mamona, dendê, girassol, algodão  etc., dependendo da região.</a:t>
            </a:r>
          </a:p>
          <a:p>
            <a:pPr lvl="1"/>
            <a:r>
              <a:rPr lang="pt-BR" dirty="0" smtClean="0"/>
              <a:t>O consumo do biodiesel e de suas misturas BX podem ajudar um país a diminuir sua dependência do petróleo (a chamada "</a:t>
            </a:r>
            <a:r>
              <a:rPr lang="pt-BR" dirty="0" err="1" smtClean="0"/>
              <a:t>petrodependência</a:t>
            </a:r>
            <a:r>
              <a:rPr lang="pt-BR" dirty="0" smtClean="0"/>
              <a:t>"), contribuir para a redução da poluição atmosférica, uma vez que o biodiesel não contém enxofre em sua composição</a:t>
            </a:r>
          </a:p>
          <a:p>
            <a:pPr lvl="1"/>
            <a:r>
              <a:rPr lang="pt-BR" dirty="0" smtClean="0"/>
              <a:t>Além de gerar alternativas de empregos em áreas geográficas menos propícias para outras atividades econômicas, promovendo assim, a inclusão social.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Biodiesel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2457</Words>
  <Application>Microsoft Office PowerPoint</Application>
  <PresentationFormat>Apresentação na tela (4:3)</PresentationFormat>
  <Paragraphs>209</Paragraphs>
  <Slides>41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Concurso</vt:lpstr>
      <vt:lpstr>Tecnologia de Fabricação de Biocombustíveis</vt:lpstr>
      <vt:lpstr>Biocombustíveis</vt:lpstr>
      <vt:lpstr>Biocombustíveis</vt:lpstr>
      <vt:lpstr>Tipos de Biocombustíveis</vt:lpstr>
      <vt:lpstr>Introdução</vt:lpstr>
      <vt:lpstr>Biodiesel</vt:lpstr>
      <vt:lpstr>Biodiesel</vt:lpstr>
      <vt:lpstr>Biodiesel</vt:lpstr>
      <vt:lpstr>Biodiesel</vt:lpstr>
      <vt:lpstr>Biodiesel</vt:lpstr>
      <vt:lpstr>Bioetanol</vt:lpstr>
      <vt:lpstr>Bioetanol</vt:lpstr>
      <vt:lpstr>Bioetanol</vt:lpstr>
      <vt:lpstr>Bioetanol</vt:lpstr>
      <vt:lpstr>Bioetanol</vt:lpstr>
      <vt:lpstr>Bioetanol</vt:lpstr>
      <vt:lpstr>Bioetanol</vt:lpstr>
      <vt:lpstr>Biogás</vt:lpstr>
      <vt:lpstr>Biogás</vt:lpstr>
      <vt:lpstr>Biogás</vt:lpstr>
      <vt:lpstr>Biogás</vt:lpstr>
      <vt:lpstr>Biogás</vt:lpstr>
      <vt:lpstr>Biomassa</vt:lpstr>
      <vt:lpstr>Biomassa</vt:lpstr>
      <vt:lpstr>Biomassa</vt:lpstr>
      <vt:lpstr>Biomassa</vt:lpstr>
      <vt:lpstr>Outros biocombustíveis</vt:lpstr>
      <vt:lpstr>Óleo Vegetal</vt:lpstr>
      <vt:lpstr>H-Bio</vt:lpstr>
      <vt:lpstr>H-Bio</vt:lpstr>
      <vt:lpstr>H-Bio</vt:lpstr>
      <vt:lpstr>Biometanol</vt:lpstr>
      <vt:lpstr>Combustíveis a base de éter</vt:lpstr>
      <vt:lpstr>Bio-óleo</vt:lpstr>
      <vt:lpstr>Biomass-to-Liquids</vt:lpstr>
      <vt:lpstr>Biomass-to-Liquids</vt:lpstr>
      <vt:lpstr>Gerações dos Biocombustíveis</vt:lpstr>
      <vt:lpstr>1º Geração</vt:lpstr>
      <vt:lpstr>2º Geração</vt:lpstr>
      <vt:lpstr>3º Geração</vt:lpstr>
      <vt:lpstr>Geração 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1b – Definição, tipos e gerações dos Biocombustíveis</dc:title>
  <dc:creator>Samuel Alves de Oliveira</dc:creator>
  <cp:keywords>bioetanol, álcool, carvão vegetal, briquete</cp:keywords>
  <cp:lastModifiedBy>USUARIO</cp:lastModifiedBy>
  <cp:revision>68</cp:revision>
  <dcterms:created xsi:type="dcterms:W3CDTF">2009-10-05T13:42:20Z</dcterms:created>
  <dcterms:modified xsi:type="dcterms:W3CDTF">2010-08-31T12:18:11Z</dcterms:modified>
  <cp:category>Tecnologia de Fabricação de Biocombustívies</cp:category>
  <cp:contentStatus>Concluído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