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68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4" r:id="rId18"/>
    <p:sldId id="275" r:id="rId19"/>
    <p:sldId id="266" r:id="rId20"/>
    <p:sldId id="276" r:id="rId21"/>
    <p:sldId id="26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06942-44F6-41EA-99DB-A98097EE5C6C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02BAD-E77E-4066-A1C2-77470A22DD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smtClean="0"/>
              <a:t>Quando dorme o cérebro</a:t>
            </a:r>
            <a:r>
              <a:rPr lang="pt-BR" baseline="0" dirty="0" smtClean="0"/>
              <a:t> trabalha de forma frenética em sono profundo e sono REM alternando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aseline="0" dirty="0" smtClean="0"/>
              <a:t> </a:t>
            </a:r>
            <a:r>
              <a:rPr lang="pt-BR" dirty="0" smtClean="0"/>
              <a:t>Cavar fundo para que a informação desejada</a:t>
            </a:r>
            <a:r>
              <a:rPr lang="pt-BR" baseline="0" dirty="0" smtClean="0"/>
              <a:t> seja selecionada </a:t>
            </a:r>
          </a:p>
          <a:p>
            <a:pPr>
              <a:buFontTx/>
              <a:buNone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aseline="0" dirty="0" smtClean="0"/>
              <a:t> No sono REM é secretado as enzimas necessárias para memória de curto prazo se tornar de longo prazo</a:t>
            </a: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O inconsciente é </a:t>
            </a:r>
            <a:r>
              <a:rPr lang="pt-BR" dirty="0" err="1" smtClean="0"/>
              <a:t>qm</a:t>
            </a:r>
            <a:r>
              <a:rPr lang="pt-BR" baseline="0" dirty="0" smtClean="0"/>
              <a:t> seleciona as informação que serão salvas e o resto é descartado! São poucas informações por dia!!! Escada do conhecimento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Já</a:t>
            </a:r>
            <a:r>
              <a:rPr lang="pt-BR" baseline="0" dirty="0" smtClean="0"/>
              <a:t> que a informação é o inconsciente então ela deve vim com uma carga de emoção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</a:t>
            </a:r>
            <a:r>
              <a:rPr lang="pt-BR" dirty="0" err="1" smtClean="0"/>
              <a:t>finlância</a:t>
            </a:r>
            <a:r>
              <a:rPr lang="pt-BR" dirty="0" smtClean="0"/>
              <a:t>: aula pela manhã, estudar a tarde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smtClean="0"/>
              <a:t>Brincadeira</a:t>
            </a:r>
            <a:r>
              <a:rPr lang="pt-BR" baseline="0" dirty="0" smtClean="0"/>
              <a:t> do nariz</a:t>
            </a:r>
          </a:p>
          <a:p>
            <a:pPr>
              <a:buFontTx/>
              <a:buChar char="-"/>
            </a:pPr>
            <a:r>
              <a:rPr lang="pt-BR" baseline="0" dirty="0" smtClean="0"/>
              <a:t> Escrever é diferente de Digitar!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Estudante deve se</a:t>
            </a:r>
            <a:r>
              <a:rPr lang="pt-BR" baseline="0" dirty="0" smtClean="0"/>
              <a:t> tornar um </a:t>
            </a:r>
            <a:r>
              <a:rPr lang="pt-BR" baseline="0" dirty="0" err="1" smtClean="0"/>
              <a:t>auto-didata</a:t>
            </a:r>
            <a:r>
              <a:rPr lang="pt-BR" baseline="0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smtClean="0"/>
              <a:t> aluno é </a:t>
            </a:r>
            <a:r>
              <a:rPr lang="pt-BR" dirty="0" err="1" smtClean="0"/>
              <a:t>qm</a:t>
            </a:r>
            <a:r>
              <a:rPr lang="pt-BR" dirty="0" smtClean="0"/>
              <a:t> assiste aula (coletiva e passiva)</a:t>
            </a:r>
          </a:p>
          <a:p>
            <a:pPr>
              <a:buFontTx/>
              <a:buChar char="-"/>
            </a:pPr>
            <a:r>
              <a:rPr lang="pt-BR" dirty="0" smtClean="0"/>
              <a:t> estudante é </a:t>
            </a:r>
            <a:r>
              <a:rPr lang="pt-BR" dirty="0" err="1" smtClean="0"/>
              <a:t>qm</a:t>
            </a:r>
            <a:r>
              <a:rPr lang="pt-BR" dirty="0" smtClean="0"/>
              <a:t> estudar (solitária e ativa)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smtClean="0"/>
              <a:t>Estuda na véspera apenas para garantir a nota</a:t>
            </a:r>
          </a:p>
          <a:p>
            <a:pPr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smtClean="0"/>
              <a:t>transformar letras em sons e não em ideias</a:t>
            </a:r>
          </a:p>
          <a:p>
            <a:pPr>
              <a:buFontTx/>
              <a:buChar char="-"/>
            </a:pPr>
            <a:r>
              <a:rPr lang="pt-BR" baseline="0" dirty="0" smtClean="0"/>
              <a:t> exemplo de ler um texto longo e chato e simplesmente se pega não entendendo nada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smtClean="0"/>
              <a:t>TV deu problema</a:t>
            </a:r>
            <a:r>
              <a:rPr lang="pt-BR" baseline="0" dirty="0" smtClean="0"/>
              <a:t> o rendimento melhorou e o ambiente familiar </a:t>
            </a:r>
            <a:r>
              <a:rPr lang="pt-BR" baseline="0" dirty="0" err="1" smtClean="0"/>
              <a:t>tb</a:t>
            </a:r>
            <a:r>
              <a:rPr lang="pt-BR" baseline="0" dirty="0" smtClean="0"/>
              <a:t>!</a:t>
            </a:r>
          </a:p>
          <a:p>
            <a:pPr>
              <a:buFontTx/>
              <a:buChar char="-"/>
            </a:pPr>
            <a:r>
              <a:rPr lang="pt-BR" baseline="0" dirty="0" smtClean="0"/>
              <a:t> Novo problema é o computador dentro do quarto dos adolescentes</a:t>
            </a:r>
          </a:p>
          <a:p>
            <a:pPr>
              <a:buFontTx/>
              <a:buChar char="-"/>
            </a:pPr>
            <a:r>
              <a:rPr lang="pt-BR" baseline="0" dirty="0" smtClean="0"/>
              <a:t> Informação fácil está fazendo com que as pessoas não se esforcem para absorvê-las</a:t>
            </a:r>
          </a:p>
          <a:p>
            <a:pPr>
              <a:buFontTx/>
              <a:buChar char="-"/>
            </a:pPr>
            <a:r>
              <a:rPr lang="pt-BR" baseline="0" dirty="0" smtClean="0"/>
              <a:t> Rebaixamento de QI e Hiperatividade </a:t>
            </a:r>
            <a:r>
              <a:rPr lang="pt-BR" baseline="0" dirty="0" err="1" smtClean="0"/>
              <a:t>qnd</a:t>
            </a:r>
            <a:r>
              <a:rPr lang="pt-BR" baseline="0" dirty="0" smtClean="0"/>
              <a:t> a net usada de forma compulsiva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baseline="0" dirty="0" smtClean="0"/>
              <a:t>Sistema límbico memória flash</a:t>
            </a:r>
          </a:p>
          <a:p>
            <a:pPr>
              <a:buFontTx/>
              <a:buChar char="-"/>
            </a:pPr>
            <a:r>
              <a:rPr lang="pt-BR" baseline="0" dirty="0" smtClean="0"/>
              <a:t> </a:t>
            </a:r>
            <a:r>
              <a:rPr lang="pt-BR" baseline="0" dirty="0" err="1" smtClean="0"/>
              <a:t>Cortex</a:t>
            </a:r>
            <a:r>
              <a:rPr lang="pt-BR" baseline="0" dirty="0" smtClean="0"/>
              <a:t> é o nosso gênio. 300 bilhões de neurônios e 100 trilhões de sinapses em 1.5 L. Equivalente a 15 mil computadores ligados em rede</a:t>
            </a:r>
          </a:p>
          <a:p>
            <a:pPr>
              <a:buFontTx/>
              <a:buChar char="-"/>
            </a:pPr>
            <a:r>
              <a:rPr lang="pt-BR" baseline="0" dirty="0" smtClean="0"/>
              <a:t> Absorver 10h/dia, </a:t>
            </a:r>
            <a:r>
              <a:rPr lang="pt-BR" baseline="0" dirty="0" err="1" smtClean="0"/>
              <a:t>tds</a:t>
            </a:r>
            <a:r>
              <a:rPr lang="pt-BR" baseline="0" dirty="0" smtClean="0"/>
              <a:t> os dias, </a:t>
            </a:r>
            <a:r>
              <a:rPr lang="pt-BR" baseline="0" dirty="0" err="1" smtClean="0"/>
              <a:t>tds</a:t>
            </a:r>
            <a:r>
              <a:rPr lang="pt-BR" baseline="0" dirty="0" smtClean="0"/>
              <a:t> os anos você esgotaria em 4 séculos o poder de absorção de informação</a:t>
            </a:r>
          </a:p>
          <a:p>
            <a:pPr>
              <a:buFontTx/>
              <a:buChar char="-"/>
            </a:pPr>
            <a:r>
              <a:rPr lang="pt-BR" baseline="0" dirty="0" smtClean="0"/>
              <a:t> Aprender é escrever!!!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Escrever no cerebelo é muito difícil e ineficiente</a:t>
            </a:r>
            <a:r>
              <a:rPr lang="pt-BR" baseline="0" dirty="0" smtClean="0"/>
              <a:t> em compensação nunca esquece.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baseline="0" dirty="0" smtClean="0"/>
              <a:t>Sistema límbico toda a noite apaga tudo para que esteja novo no outro dia</a:t>
            </a:r>
          </a:p>
          <a:p>
            <a:pPr>
              <a:buFontTx/>
              <a:buChar char="-"/>
            </a:pPr>
            <a:r>
              <a:rPr lang="pt-BR" baseline="0" dirty="0" smtClean="0"/>
              <a:t> Sono não é corpo cansado, mas cérebro entupido!</a:t>
            </a:r>
          </a:p>
          <a:p>
            <a:pPr>
              <a:buFontTx/>
              <a:buChar char="-"/>
            </a:pPr>
            <a:r>
              <a:rPr lang="pt-BR" baseline="0" dirty="0" smtClean="0"/>
              <a:t> </a:t>
            </a:r>
            <a:r>
              <a:rPr lang="pt-BR" baseline="0" dirty="0" err="1" smtClean="0"/>
              <a:t>Cortex</a:t>
            </a:r>
            <a:r>
              <a:rPr lang="pt-BR" baseline="0" dirty="0" smtClean="0"/>
              <a:t> não consegue chupar cana e assoviar! HD ou está no modo de leitura (acordado) ou escrita (desacordado)!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2BAD-E77E-4066-A1C2-77470A22DDB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243B-784B-44DF-A95D-2144A21A183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4860-329B-4BB1-8A2F-61252786F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XTdrWrzhP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Como estudar?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Thiago Medeiros Barros</a:t>
            </a:r>
          </a:p>
          <a:p>
            <a:r>
              <a:rPr lang="pt-BR" dirty="0" smtClean="0"/>
              <a:t>18/04/2012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327484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489308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4924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54492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041632" cy="44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58095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681376" cy="436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Dada, Aula Estudada! Hoje!</a:t>
            </a:r>
            <a:endParaRPr lang="pt-BR" dirty="0"/>
          </a:p>
        </p:txBody>
      </p:sp>
      <p:pic>
        <p:nvPicPr>
          <p:cNvPr id="4" name="Espaço Reservado para Conteúdo 3" descr="kum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2005" y="2420888"/>
            <a:ext cx="8207827" cy="288031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Ditado Chinês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Se escuto, </a:t>
            </a:r>
            <a:r>
              <a:rPr lang="pt-BR" b="1" dirty="0" smtClean="0">
                <a:solidFill>
                  <a:srgbClr val="FF0000"/>
                </a:solidFill>
              </a:rPr>
              <a:t>Esqueço</a:t>
            </a:r>
            <a:r>
              <a:rPr lang="pt-BR" dirty="0" smtClean="0">
                <a:solidFill>
                  <a:srgbClr val="FF0000"/>
                </a:solidFill>
              </a:rPr>
              <a:t>!</a:t>
            </a:r>
            <a:br>
              <a:rPr lang="pt-BR" dirty="0" smtClean="0">
                <a:solidFill>
                  <a:srgbClr val="FF0000"/>
                </a:solidFill>
              </a:rPr>
            </a:b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Se eu vejo, </a:t>
            </a:r>
            <a:r>
              <a:rPr lang="pt-BR" b="1" dirty="0" smtClean="0">
                <a:solidFill>
                  <a:srgbClr val="FF0000"/>
                </a:solidFill>
              </a:rPr>
              <a:t>Entendendo</a:t>
            </a:r>
            <a:r>
              <a:rPr lang="pt-BR" dirty="0" smtClean="0">
                <a:solidFill>
                  <a:srgbClr val="FF0000"/>
                </a:solidFill>
              </a:rPr>
              <a:t>!</a:t>
            </a:r>
            <a:br>
              <a:rPr lang="pt-BR" dirty="0" smtClean="0">
                <a:solidFill>
                  <a:srgbClr val="FF0000"/>
                </a:solidFill>
              </a:rPr>
            </a:b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Se eu faço, </a:t>
            </a:r>
            <a:r>
              <a:rPr lang="pt-BR" b="1" dirty="0" smtClean="0">
                <a:solidFill>
                  <a:srgbClr val="FF0000"/>
                </a:solidFill>
              </a:rPr>
              <a:t>Aprendo</a:t>
            </a:r>
            <a:r>
              <a:rPr lang="pt-BR" dirty="0" smtClean="0">
                <a:solidFill>
                  <a:srgbClr val="FF0000"/>
                </a:solidFill>
              </a:rPr>
              <a:t>!</a:t>
            </a:r>
          </a:p>
          <a:p>
            <a:endParaRPr lang="pt-B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31107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446342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Bom Estudante!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Bom </a:t>
            </a:r>
            <a:r>
              <a:rPr lang="pt-BR" sz="3600" b="1" dirty="0" smtClean="0">
                <a:solidFill>
                  <a:srgbClr val="FF0000"/>
                </a:solidFill>
              </a:rPr>
              <a:t>vocabulário</a:t>
            </a:r>
            <a:r>
              <a:rPr lang="pt-BR" dirty="0" smtClean="0">
                <a:solidFill>
                  <a:srgbClr val="FF0000"/>
                </a:solidFill>
              </a:rPr>
              <a:t> e Boa </a:t>
            </a:r>
            <a:r>
              <a:rPr lang="pt-BR" sz="3600" b="1" dirty="0" smtClean="0">
                <a:solidFill>
                  <a:srgbClr val="FF0000"/>
                </a:solidFill>
              </a:rPr>
              <a:t>Interpretação</a:t>
            </a:r>
            <a:r>
              <a:rPr lang="pt-BR" dirty="0" smtClean="0">
                <a:solidFill>
                  <a:srgbClr val="FF0000"/>
                </a:solidFill>
              </a:rPr>
              <a:t> de texto, logo você tem que </a:t>
            </a:r>
            <a:r>
              <a:rPr lang="pt-BR" sz="3600" b="1" dirty="0" smtClean="0">
                <a:solidFill>
                  <a:srgbClr val="FF0000"/>
                </a:solidFill>
              </a:rPr>
              <a:t>Ler Muito! </a:t>
            </a:r>
            <a:r>
              <a:rPr lang="pt-BR" sz="3200" dirty="0" smtClean="0">
                <a:solidFill>
                  <a:srgbClr val="FF0000"/>
                </a:solidFill>
              </a:rPr>
              <a:t>Para ler muito tem que ter </a:t>
            </a:r>
            <a:r>
              <a:rPr lang="pt-BR" sz="3600" b="1" dirty="0" smtClean="0">
                <a:solidFill>
                  <a:srgbClr val="FF0000"/>
                </a:solidFill>
              </a:rPr>
              <a:t>Prazer</a:t>
            </a:r>
            <a:r>
              <a:rPr lang="pt-BR" sz="3200" dirty="0" smtClean="0">
                <a:solidFill>
                  <a:srgbClr val="FF0000"/>
                </a:solidFill>
              </a:rPr>
              <a:t> pela Leitura!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Se a leitura está chata, </a:t>
            </a:r>
            <a:r>
              <a:rPr lang="pt-BR" b="1" dirty="0" smtClean="0">
                <a:solidFill>
                  <a:srgbClr val="FF0000"/>
                </a:solidFill>
              </a:rPr>
              <a:t>TROCA</a:t>
            </a:r>
            <a:r>
              <a:rPr lang="pt-BR" dirty="0" smtClean="0">
                <a:solidFill>
                  <a:srgbClr val="FF0000"/>
                </a:solidFill>
              </a:rPr>
              <a:t>! Mas continue tentando ler alguma coisa.</a:t>
            </a:r>
            <a:endParaRPr lang="pt-BR" sz="36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Palestra do professor </a:t>
            </a:r>
            <a:r>
              <a:rPr lang="pt-BR" dirty="0" err="1" smtClean="0"/>
              <a:t>Pierluigi</a:t>
            </a:r>
            <a:r>
              <a:rPr lang="pt-BR" dirty="0" smtClean="0"/>
              <a:t> </a:t>
            </a:r>
            <a:r>
              <a:rPr lang="pt-BR" dirty="0" err="1" smtClean="0"/>
              <a:t>Piazzi</a:t>
            </a:r>
            <a:r>
              <a:rPr lang="pt-BR" dirty="0" smtClean="0"/>
              <a:t> (</a:t>
            </a:r>
            <a:r>
              <a:rPr lang="pt-BR" dirty="0" smtClean="0">
                <a:hlinkClick r:id="rId2"/>
              </a:rPr>
              <a:t>www.youtube.com/watch?v=</a:t>
            </a:r>
            <a:r>
              <a:rPr lang="pt-BR" dirty="0" err="1" smtClean="0">
                <a:hlinkClick r:id="rId2"/>
              </a:rPr>
              <a:t>MXTdrWrzhPE</a:t>
            </a:r>
            <a:r>
              <a:rPr lang="pt-BR" dirty="0" smtClean="0"/>
              <a:t>)</a:t>
            </a:r>
          </a:p>
          <a:p>
            <a:r>
              <a:rPr lang="pt-BR" dirty="0" smtClean="0"/>
              <a:t>Aprendendo Inteligência, </a:t>
            </a:r>
            <a:r>
              <a:rPr lang="pt-BR" dirty="0" err="1" smtClean="0"/>
              <a:t>prof</a:t>
            </a:r>
            <a:r>
              <a:rPr lang="pt-BR" dirty="0" smtClean="0"/>
              <a:t> </a:t>
            </a:r>
            <a:r>
              <a:rPr lang="pt-BR" dirty="0" err="1" smtClean="0"/>
              <a:t>Pier</a:t>
            </a:r>
            <a:endParaRPr lang="pt-BR" dirty="0" smtClean="0"/>
          </a:p>
          <a:p>
            <a:r>
              <a:rPr lang="pt-BR" dirty="0" smtClean="0"/>
              <a:t>Ensinando Inteligência, </a:t>
            </a:r>
            <a:r>
              <a:rPr lang="pt-BR" dirty="0" err="1" smtClean="0"/>
              <a:t>prof</a:t>
            </a:r>
            <a:r>
              <a:rPr lang="pt-BR" dirty="0" smtClean="0"/>
              <a:t> </a:t>
            </a:r>
            <a:r>
              <a:rPr lang="pt-BR" dirty="0" err="1" smtClean="0"/>
              <a:t>Pier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Aluno x Estudante</a:t>
            </a:r>
            <a:endParaRPr lang="pt-BR" dirty="0"/>
          </a:p>
        </p:txBody>
      </p:sp>
      <p:pic>
        <p:nvPicPr>
          <p:cNvPr id="4" name="Espaço Reservado para Conteúdo 3" descr="sala de au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5055968" cy="3365379"/>
          </a:xfrm>
        </p:spPr>
      </p:pic>
      <p:pic>
        <p:nvPicPr>
          <p:cNvPr id="5" name="Imagem 4" descr="estuda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996952"/>
            <a:ext cx="4606040" cy="350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Sociedade, Família e Escola Molda o Estudante!</a:t>
            </a:r>
            <a:endParaRPr lang="pt-BR" dirty="0"/>
          </a:p>
        </p:txBody>
      </p:sp>
      <p:pic>
        <p:nvPicPr>
          <p:cNvPr id="4" name="Espaço Reservado para Conteúdo 3" descr="for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6881" y="1600200"/>
            <a:ext cx="631023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Principais Erros dos Alunos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Conversar em Sala de Aula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Estudar para a Prova pensando em Nota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Não Ler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Conversar em Sala de Aula</a:t>
            </a:r>
            <a:endParaRPr lang="pt-BR" dirty="0"/>
          </a:p>
        </p:txBody>
      </p:sp>
      <p:pic>
        <p:nvPicPr>
          <p:cNvPr id="4" name="Espaço Reservado para Conteúdo 3" descr="convers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98084" y="1700808"/>
            <a:ext cx="6741175" cy="43204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Estudar em Véspera de Prova...</a:t>
            </a:r>
            <a:endParaRPr lang="pt-BR" dirty="0"/>
          </a:p>
        </p:txBody>
      </p:sp>
      <p:pic>
        <p:nvPicPr>
          <p:cNvPr id="4" name="Espaço Reservado para Conteúdo 3" descr="oab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6610334" cy="48605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Ler é </a:t>
            </a:r>
            <a:r>
              <a:rPr lang="pt-BR" dirty="0" smtClean="0">
                <a:solidFill>
                  <a:srgbClr val="FF0000"/>
                </a:solidFill>
              </a:rPr>
              <a:t>Diferente</a:t>
            </a:r>
            <a:r>
              <a:rPr lang="pt-BR" dirty="0" smtClean="0"/>
              <a:t> de Entender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"</a:t>
            </a:r>
            <a:r>
              <a:rPr lang="pt-BR" i="1" dirty="0" err="1"/>
              <a:t>Lorem</a:t>
            </a:r>
            <a:r>
              <a:rPr lang="pt-BR" i="1" dirty="0"/>
              <a:t> </a:t>
            </a:r>
            <a:r>
              <a:rPr lang="pt-BR" i="1" dirty="0" err="1"/>
              <a:t>ipsum</a:t>
            </a:r>
            <a:r>
              <a:rPr lang="pt-BR" i="1" dirty="0"/>
              <a:t> </a:t>
            </a:r>
            <a:r>
              <a:rPr lang="pt-BR" i="1" dirty="0" err="1"/>
              <a:t>dolor</a:t>
            </a:r>
            <a:r>
              <a:rPr lang="pt-BR" i="1" dirty="0"/>
              <a:t> </a:t>
            </a:r>
            <a:r>
              <a:rPr lang="pt-BR" i="1" dirty="0" err="1"/>
              <a:t>sit</a:t>
            </a:r>
            <a:r>
              <a:rPr lang="pt-BR" i="1" dirty="0"/>
              <a:t> </a:t>
            </a:r>
            <a:r>
              <a:rPr lang="pt-BR" i="1" dirty="0" err="1"/>
              <a:t>amet</a:t>
            </a:r>
            <a:r>
              <a:rPr lang="pt-BR" i="1" dirty="0"/>
              <a:t>, </a:t>
            </a:r>
            <a:r>
              <a:rPr lang="pt-BR" i="1" dirty="0" err="1"/>
              <a:t>consectetuer</a:t>
            </a:r>
            <a:r>
              <a:rPr lang="pt-BR" i="1" dirty="0"/>
              <a:t> </a:t>
            </a:r>
            <a:r>
              <a:rPr lang="pt-BR" i="1" dirty="0" err="1"/>
              <a:t>adipiscing</a:t>
            </a:r>
            <a:r>
              <a:rPr lang="pt-BR" i="1" dirty="0"/>
              <a:t> </a:t>
            </a:r>
            <a:r>
              <a:rPr lang="pt-BR" i="1" dirty="0" err="1"/>
              <a:t>elit</a:t>
            </a:r>
            <a:r>
              <a:rPr lang="pt-BR" i="1" dirty="0"/>
              <a:t>. </a:t>
            </a:r>
            <a:r>
              <a:rPr lang="pt-BR" i="1" dirty="0" err="1"/>
              <a:t>Etiam</a:t>
            </a:r>
            <a:r>
              <a:rPr lang="pt-BR" i="1" dirty="0"/>
              <a:t> </a:t>
            </a:r>
            <a:r>
              <a:rPr lang="pt-BR" i="1" dirty="0" err="1"/>
              <a:t>eget</a:t>
            </a:r>
            <a:r>
              <a:rPr lang="pt-BR" i="1" dirty="0"/>
              <a:t> </a:t>
            </a:r>
            <a:r>
              <a:rPr lang="pt-BR" i="1" dirty="0" err="1"/>
              <a:t>ligula</a:t>
            </a:r>
            <a:r>
              <a:rPr lang="pt-BR" i="1" dirty="0"/>
              <a:t> eu </a:t>
            </a:r>
            <a:r>
              <a:rPr lang="pt-BR" i="1" dirty="0" err="1"/>
              <a:t>lectus</a:t>
            </a:r>
            <a:r>
              <a:rPr lang="pt-BR" i="1" dirty="0"/>
              <a:t> </a:t>
            </a:r>
            <a:r>
              <a:rPr lang="pt-BR" i="1" dirty="0" err="1"/>
              <a:t>lobortis</a:t>
            </a:r>
            <a:r>
              <a:rPr lang="pt-BR" i="1" dirty="0"/>
              <a:t> </a:t>
            </a:r>
            <a:r>
              <a:rPr lang="pt-BR" i="1" dirty="0" err="1"/>
              <a:t>condimentum</a:t>
            </a:r>
            <a:r>
              <a:rPr lang="pt-BR" i="1" dirty="0"/>
              <a:t>. </a:t>
            </a:r>
            <a:r>
              <a:rPr lang="pt-BR" i="1" dirty="0" err="1"/>
              <a:t>Aliquam</a:t>
            </a:r>
            <a:r>
              <a:rPr lang="pt-BR" i="1" dirty="0"/>
              <a:t> </a:t>
            </a:r>
            <a:r>
              <a:rPr lang="pt-BR" i="1" dirty="0" err="1"/>
              <a:t>nonummy</a:t>
            </a:r>
            <a:r>
              <a:rPr lang="pt-BR" i="1" dirty="0"/>
              <a:t> </a:t>
            </a:r>
            <a:r>
              <a:rPr lang="pt-BR" i="1" dirty="0" err="1"/>
              <a:t>auctor</a:t>
            </a:r>
            <a:r>
              <a:rPr lang="pt-BR" i="1" dirty="0"/>
              <a:t> massa. </a:t>
            </a:r>
            <a:r>
              <a:rPr lang="pt-BR" i="1" dirty="0" err="1"/>
              <a:t>Pellentesque</a:t>
            </a:r>
            <a:r>
              <a:rPr lang="pt-BR" i="1" dirty="0"/>
              <a:t> </a:t>
            </a:r>
            <a:r>
              <a:rPr lang="pt-BR" i="1" dirty="0" err="1"/>
              <a:t>habitant</a:t>
            </a:r>
            <a:r>
              <a:rPr lang="pt-BR" i="1" dirty="0"/>
              <a:t> </a:t>
            </a:r>
            <a:r>
              <a:rPr lang="pt-BR" i="1" dirty="0" err="1"/>
              <a:t>morbi</a:t>
            </a:r>
            <a:r>
              <a:rPr lang="pt-BR" i="1" dirty="0"/>
              <a:t> </a:t>
            </a:r>
            <a:r>
              <a:rPr lang="pt-BR" i="1" dirty="0" err="1"/>
              <a:t>tristique</a:t>
            </a:r>
            <a:r>
              <a:rPr lang="pt-BR" i="1" dirty="0"/>
              <a:t> </a:t>
            </a:r>
            <a:r>
              <a:rPr lang="pt-BR" i="1" dirty="0" err="1"/>
              <a:t>senectus</a:t>
            </a:r>
            <a:r>
              <a:rPr lang="pt-BR" i="1" dirty="0"/>
              <a:t> </a:t>
            </a:r>
            <a:r>
              <a:rPr lang="pt-BR" i="1" dirty="0" err="1"/>
              <a:t>et</a:t>
            </a:r>
            <a:r>
              <a:rPr lang="pt-BR" i="1" dirty="0"/>
              <a:t> </a:t>
            </a:r>
            <a:r>
              <a:rPr lang="pt-BR" i="1" dirty="0" err="1"/>
              <a:t>netus</a:t>
            </a:r>
            <a:r>
              <a:rPr lang="pt-BR" i="1" dirty="0"/>
              <a:t> </a:t>
            </a:r>
            <a:r>
              <a:rPr lang="pt-BR" i="1" dirty="0" err="1"/>
              <a:t>et</a:t>
            </a:r>
            <a:r>
              <a:rPr lang="pt-BR" i="1" dirty="0"/>
              <a:t> </a:t>
            </a:r>
            <a:r>
              <a:rPr lang="pt-BR" i="1" dirty="0" err="1"/>
              <a:t>malesuada</a:t>
            </a:r>
            <a:r>
              <a:rPr lang="pt-BR" i="1" dirty="0"/>
              <a:t> </a:t>
            </a:r>
            <a:r>
              <a:rPr lang="pt-BR" i="1" dirty="0" err="1"/>
              <a:t>fames</a:t>
            </a:r>
            <a:r>
              <a:rPr lang="pt-BR" i="1" dirty="0"/>
              <a:t> </a:t>
            </a:r>
            <a:r>
              <a:rPr lang="pt-BR" i="1" dirty="0" err="1"/>
              <a:t>ac</a:t>
            </a:r>
            <a:r>
              <a:rPr lang="pt-BR" i="1" dirty="0"/>
              <a:t> </a:t>
            </a:r>
            <a:r>
              <a:rPr lang="pt-BR" i="1" dirty="0" err="1"/>
              <a:t>turpis</a:t>
            </a:r>
            <a:r>
              <a:rPr lang="pt-BR" i="1" dirty="0"/>
              <a:t> </a:t>
            </a:r>
            <a:r>
              <a:rPr lang="pt-BR" i="1" dirty="0" err="1"/>
              <a:t>egestas</a:t>
            </a:r>
            <a:r>
              <a:rPr lang="pt-BR" i="1" dirty="0"/>
              <a:t>. </a:t>
            </a:r>
            <a:r>
              <a:rPr lang="pt-BR" i="1" dirty="0" err="1"/>
              <a:t>Nulla</a:t>
            </a:r>
            <a:r>
              <a:rPr lang="pt-BR" i="1" dirty="0"/>
              <a:t> </a:t>
            </a:r>
            <a:r>
              <a:rPr lang="pt-BR" i="1" dirty="0" err="1"/>
              <a:t>at</a:t>
            </a:r>
            <a:r>
              <a:rPr lang="pt-BR" i="1" dirty="0"/>
              <a:t> </a:t>
            </a:r>
            <a:r>
              <a:rPr lang="pt-BR" i="1" dirty="0" err="1"/>
              <a:t>risus</a:t>
            </a:r>
            <a:r>
              <a:rPr lang="pt-BR" i="1" dirty="0"/>
              <a:t>. </a:t>
            </a:r>
            <a:r>
              <a:rPr lang="pt-BR" i="1" dirty="0" err="1"/>
              <a:t>Quisque</a:t>
            </a:r>
            <a:r>
              <a:rPr lang="pt-BR" i="1" dirty="0"/>
              <a:t> </a:t>
            </a:r>
            <a:r>
              <a:rPr lang="pt-BR" i="1" dirty="0" err="1"/>
              <a:t>purus</a:t>
            </a:r>
            <a:r>
              <a:rPr lang="pt-BR" i="1" dirty="0"/>
              <a:t> magna, </a:t>
            </a:r>
            <a:r>
              <a:rPr lang="pt-BR" i="1" dirty="0" err="1"/>
              <a:t>auctor</a:t>
            </a:r>
            <a:r>
              <a:rPr lang="pt-BR" i="1" dirty="0"/>
              <a:t> </a:t>
            </a:r>
            <a:r>
              <a:rPr lang="pt-BR" i="1" dirty="0" err="1"/>
              <a:t>et</a:t>
            </a:r>
            <a:r>
              <a:rPr lang="pt-BR" i="1" dirty="0"/>
              <a:t>, </a:t>
            </a:r>
            <a:r>
              <a:rPr lang="pt-BR" i="1" dirty="0" err="1"/>
              <a:t>sagittis</a:t>
            </a:r>
            <a:r>
              <a:rPr lang="pt-BR" i="1" dirty="0"/>
              <a:t> </a:t>
            </a:r>
            <a:r>
              <a:rPr lang="pt-BR" i="1" dirty="0" err="1"/>
              <a:t>ac</a:t>
            </a:r>
            <a:r>
              <a:rPr lang="pt-BR" i="1" dirty="0"/>
              <a:t>, </a:t>
            </a:r>
            <a:r>
              <a:rPr lang="pt-BR" i="1" dirty="0" err="1"/>
              <a:t>posuere</a:t>
            </a:r>
            <a:r>
              <a:rPr lang="pt-BR" i="1" dirty="0"/>
              <a:t> eu, </a:t>
            </a:r>
            <a:r>
              <a:rPr lang="pt-BR" i="1" dirty="0" err="1"/>
              <a:t>lectus</a:t>
            </a:r>
            <a:r>
              <a:rPr lang="pt-BR" i="1" dirty="0"/>
              <a:t>. </a:t>
            </a:r>
            <a:r>
              <a:rPr lang="pt-BR" i="1" dirty="0" err="1"/>
              <a:t>Nam</a:t>
            </a:r>
            <a:r>
              <a:rPr lang="pt-BR" i="1" dirty="0"/>
              <a:t> </a:t>
            </a:r>
            <a:r>
              <a:rPr lang="pt-BR" i="1" dirty="0" err="1"/>
              <a:t>mattis</a:t>
            </a:r>
            <a:r>
              <a:rPr lang="pt-BR" i="1" dirty="0"/>
              <a:t>, </a:t>
            </a:r>
            <a:r>
              <a:rPr lang="pt-BR" i="1" dirty="0" err="1"/>
              <a:t>felis</a:t>
            </a:r>
            <a:r>
              <a:rPr lang="pt-BR" i="1" dirty="0"/>
              <a:t> ut </a:t>
            </a:r>
            <a:r>
              <a:rPr lang="pt-BR" i="1" dirty="0" err="1"/>
              <a:t>adipiscing</a:t>
            </a:r>
            <a:r>
              <a:rPr lang="pt-BR" i="1" dirty="0"/>
              <a:t>.</a:t>
            </a:r>
            <a:r>
              <a:rPr lang="pt-BR" dirty="0"/>
              <a:t>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67235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542</Words>
  <Application>Microsoft Office PowerPoint</Application>
  <PresentationFormat>Apresentação na tela (4:3)</PresentationFormat>
  <Paragraphs>68</Paragraphs>
  <Slides>21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Como estudar?</vt:lpstr>
      <vt:lpstr>Slide 2</vt:lpstr>
      <vt:lpstr>Aluno x Estudante</vt:lpstr>
      <vt:lpstr>Sociedade, Família e Escola Molda o Estudante!</vt:lpstr>
      <vt:lpstr>3 Principais Erros dos Alunos</vt:lpstr>
      <vt:lpstr>Conversar em Sala de Aula</vt:lpstr>
      <vt:lpstr>Estudar em Véspera de Prova...</vt:lpstr>
      <vt:lpstr>Ler é Diferente de Entender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Aula Dada, Aula Estudada! Hoje!</vt:lpstr>
      <vt:lpstr>Ditado Chinês</vt:lpstr>
      <vt:lpstr>Slide 19</vt:lpstr>
      <vt:lpstr>Bom Estudante!</vt:lpstr>
      <vt:lpstr>Referência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Medeiros</dc:creator>
  <cp:lastModifiedBy>Medeiros</cp:lastModifiedBy>
  <cp:revision>49</cp:revision>
  <dcterms:created xsi:type="dcterms:W3CDTF">2012-04-17T04:24:46Z</dcterms:created>
  <dcterms:modified xsi:type="dcterms:W3CDTF">2012-04-19T11:57:41Z</dcterms:modified>
</cp:coreProperties>
</file>